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70" r:id="rId10"/>
    <p:sldId id="269" r:id="rId11"/>
    <p:sldId id="271" r:id="rId12"/>
    <p:sldId id="272" r:id="rId13"/>
    <p:sldId id="273" r:id="rId14"/>
    <p:sldId id="274" r:id="rId15"/>
    <p:sldId id="275" r:id="rId16"/>
    <p:sldId id="276" r:id="rId17"/>
    <p:sldId id="267" r:id="rId18"/>
    <p:sldId id="268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31218"/>
    <a:srgbClr val="CE676A"/>
    <a:srgbClr val="FF7D8B"/>
    <a:srgbClr val="00A0A8"/>
    <a:srgbClr val="92D050"/>
    <a:srgbClr val="5D7373"/>
    <a:srgbClr val="FA5968"/>
    <a:srgbClr val="52CBBE"/>
    <a:srgbClr val="9B00D4"/>
    <a:srgbClr val="D6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221" autoAdjust="0"/>
    <p:restoredTop sz="94660"/>
  </p:normalViewPr>
  <p:slideViewPr>
    <p:cSldViewPr snapToGrid="0">
      <p:cViewPr varScale="1">
        <p:scale>
          <a:sx n="70" d="100"/>
          <a:sy n="70" d="100"/>
        </p:scale>
        <p:origin x="2124" y="-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5085F-39AA-4BF6-ADC6-DB7E6A8457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8D6840-804A-4EE2-9237-DF3082EB0B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0AC296-AA56-4995-96B1-D96538F66E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19B81-D1BB-4DF3-A8CC-0F35E61FCDB0}" type="datetimeFigureOut">
              <a:rPr lang="en-US" smtClean="0"/>
              <a:t>12/7/2022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EC3924-1C30-4845-9069-2D2F657758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DFC659-45A1-4C7E-B589-BAD2480A51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C3620-4DE2-48EF-AF31-0F5DD9BFD6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1002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70644C-1C10-4877-A07B-7B05AC2EB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DB4D26-52B4-4898-8552-2F1D054D71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3A6C5B-66A8-4A81-A45D-93D23D7246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19B81-D1BB-4DF3-A8CC-0F35E61FCDB0}" type="datetimeFigureOut">
              <a:rPr lang="en-US" smtClean="0"/>
              <a:t>12/7/2022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F7F744-22AB-4762-A675-ACF00C149E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91FC1B-4952-452B-B8EE-283480E422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C3620-4DE2-48EF-AF31-0F5DD9BFD6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9212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BF877EA-AC99-405D-B38F-4660E72FF82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E066D8-189F-488D-A7E5-4459F9B2E2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5BEAFC-B594-451D-8850-A7A24657DB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19B81-D1BB-4DF3-A8CC-0F35E61FCDB0}" type="datetimeFigureOut">
              <a:rPr lang="en-US" smtClean="0"/>
              <a:t>12/7/2022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2D64D5-5E6F-4CB3-B6D5-8699A80578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5B1F07-FD96-433B-95F4-B0A3D7C32D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C3620-4DE2-48EF-AF31-0F5DD9BFD6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303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6169F-C062-4D8D-9958-1D64499E9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387B74-E2BF-4A3A-8FA7-7C2B278FFC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ED4C83-1284-4BB3-B0F1-7527C89661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19B81-D1BB-4DF3-A8CC-0F35E61FCDB0}" type="datetimeFigureOut">
              <a:rPr lang="en-US" smtClean="0"/>
              <a:t>12/7/2022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AC4C6C-5C03-4C0D-999F-46A8D8FEE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F4CEED-C381-4F77-974B-A24C4CF9B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C3620-4DE2-48EF-AF31-0F5DD9BFD6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3006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175723-8353-4BF9-B9CB-2D34455A54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E687A1-AD7E-4378-B552-DC83DB2881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0AF83E-646C-443E-9282-7819CF5200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19B81-D1BB-4DF3-A8CC-0F35E61FCDB0}" type="datetimeFigureOut">
              <a:rPr lang="en-US" smtClean="0"/>
              <a:t>12/7/2022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1F728B-3948-4C88-AAA0-4F54A3C44A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94F194-5328-4DA6-BBA8-8B80D2D55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C3620-4DE2-48EF-AF31-0F5DD9BFD6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0175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DFCAF-C8A8-4867-B332-B1DB7EEA05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F172D0-2806-40E1-B714-009535E16C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2C12FF-C408-4261-86B1-E469061B0B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6618A1-9C6F-4CCF-A77B-2713F67126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19B81-D1BB-4DF3-A8CC-0F35E61FCDB0}" type="datetimeFigureOut">
              <a:rPr lang="en-US" smtClean="0"/>
              <a:t>12/7/2022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244AEE-3393-4D49-9979-D6D98B6613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AC99E8-B06B-4E92-8E2B-46D25471DC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C3620-4DE2-48EF-AF31-0F5DD9BFD6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3122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D1621-F7F5-4BB1-90B7-5918C21EC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7D1E33-57A8-46FC-9F0A-DBAAC83136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ADF519-9420-4361-B317-69BDEF3C1C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A47AFEA-2435-4690-9A20-FAF6F3D91B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8935725-854D-4F34-B863-B1C6AD61D8D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EAF3BB0-E2B3-4BDF-9FC8-3CA1730F75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19B81-D1BB-4DF3-A8CC-0F35E61FCDB0}" type="datetimeFigureOut">
              <a:rPr lang="en-US" smtClean="0"/>
              <a:t>12/7/2022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A703049-F984-41BE-AA9F-2BCF0CC0DF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E6B8A0D-A110-4D1A-9C5E-CD82DAC8B9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C3620-4DE2-48EF-AF31-0F5DD9BFD6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7012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EF6A4-97ED-4F1E-8E89-4709772A2C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11927F1-7B9B-4828-874E-E75145DD83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19B81-D1BB-4DF3-A8CC-0F35E61FCDB0}" type="datetimeFigureOut">
              <a:rPr lang="en-US" smtClean="0"/>
              <a:t>12/7/2022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8C380D-0A32-42DB-B1E4-2D6DE111D9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013471-C12C-447D-8C9F-DC9A49EB0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C3620-4DE2-48EF-AF31-0F5DD9BFD6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3780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6931D3-8B39-47ED-B2CF-9CCB73D443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19B81-D1BB-4DF3-A8CC-0F35E61FCDB0}" type="datetimeFigureOut">
              <a:rPr lang="en-US" smtClean="0"/>
              <a:t>12/7/2022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1AB8897-1640-4FB0-BBA7-22F9CB2D24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3B87AA-C7C2-4464-8067-1B84C8B12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C3620-4DE2-48EF-AF31-0F5DD9BFD6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2838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479F1-FA60-42A8-9D3F-17A0EC69F7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51EB8A-DA26-459D-ACE1-0646B2C4C7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313457-EAFE-4A31-BAE9-494DCE9162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187ABB-5AE7-446E-9333-CFBE002E4F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19B81-D1BB-4DF3-A8CC-0F35E61FCDB0}" type="datetimeFigureOut">
              <a:rPr lang="en-US" smtClean="0"/>
              <a:t>12/7/2022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85996A-0D3E-4141-905C-09E425F985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0AD0C1-EBF9-41E8-B1DF-9B75B30B1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C3620-4DE2-48EF-AF31-0F5DD9BFD6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9588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17464-C7F0-4B64-9465-9A2BC20251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74D177E-335A-4379-BFB6-6F6502707AA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6966AD-1EDB-4702-B13F-25E92CE123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09F454-B1AD-474C-8296-DD6D65DB2C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19B81-D1BB-4DF3-A8CC-0F35E61FCDB0}" type="datetimeFigureOut">
              <a:rPr lang="en-US" smtClean="0"/>
              <a:t>12/7/2022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49C371-7954-4586-B599-0631A885FD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FB02A8-1BAD-4A42-B2BF-78176A5A3A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C3620-4DE2-48EF-AF31-0F5DD9BFD6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9238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48ACDEC-4A75-4D7E-A116-1344963134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886FBE-71E4-4C4E-85BE-9BB04B5D88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429899-B643-4492-BE2B-7EEE6CF365B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E19B81-D1BB-4DF3-A8CC-0F35E61FCDB0}" type="datetimeFigureOut">
              <a:rPr lang="en-US" smtClean="0"/>
              <a:t>12/7/2022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1DBEC5-2151-47BB-9484-437784F4C4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8C11DA-074A-41E0-9609-A511677CC6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2C3620-4DE2-48EF-AF31-0F5DD9BFD6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9685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extBox 72">
            <a:extLst>
              <a:ext uri="{FF2B5EF4-FFF2-40B4-BE49-F238E27FC236}">
                <a16:creationId xmlns:a16="http://schemas.microsoft.com/office/drawing/2014/main" id="{0192D459-FCE7-47CA-AB13-2787C1BD3D6E}"/>
              </a:ext>
            </a:extLst>
          </p:cNvPr>
          <p:cNvSpPr txBox="1"/>
          <p:nvPr/>
        </p:nvSpPr>
        <p:spPr>
          <a:xfrm>
            <a:off x="4243074" y="4546024"/>
            <a:ext cx="706810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Tw Cen MT" panose="020B0602020104020603" pitchFamily="34" charset="0"/>
              </a:rPr>
              <a:t>Mohamed Mahmoud El Badri         	 		     20194841</a:t>
            </a:r>
          </a:p>
          <a:p>
            <a:pPr algn="ctr"/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Tw Cen MT" panose="020B0602020104020603" pitchFamily="34" charset="0"/>
              </a:rPr>
              <a:t>Mohab Khalid Mahmoud              	     		     20193015</a:t>
            </a:r>
          </a:p>
          <a:p>
            <a:pPr algn="ctr"/>
            <a:r>
              <a:rPr lang="en-US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w Cen MT" panose="020B0602020104020603" pitchFamily="34" charset="0"/>
              </a:rPr>
              <a:t>Saif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Tw Cen MT" panose="020B0602020104020603" pitchFamily="34" charset="0"/>
              </a:rPr>
              <a:t> </a:t>
            </a:r>
            <a:r>
              <a:rPr lang="en-US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w Cen MT" panose="020B0602020104020603" pitchFamily="34" charset="0"/>
              </a:rPr>
              <a:t>Eldin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Tw Cen MT" panose="020B0602020104020603" pitchFamily="34" charset="0"/>
              </a:rPr>
              <a:t> Ashraf Taha                                 		     20191737</a:t>
            </a:r>
          </a:p>
          <a:p>
            <a:pPr algn="ctr"/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Tw Cen MT" panose="020B0602020104020603" pitchFamily="34" charset="0"/>
              </a:rPr>
              <a:t>Ibrahim Ayman Ibrahim                              		     20193663</a:t>
            </a:r>
          </a:p>
          <a:p>
            <a:pPr algn="ctr"/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Tw Cen MT" panose="020B0602020104020603" pitchFamily="34" charset="0"/>
              </a:rPr>
              <a:t>Andria Salah Roushdy                                                             20191266</a:t>
            </a:r>
          </a:p>
          <a:p>
            <a:pPr algn="ctr"/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Tw Cen MT" panose="020B0602020104020603" pitchFamily="34" charset="0"/>
              </a:rPr>
              <a:t>Omar </a:t>
            </a:r>
            <a:r>
              <a:rPr lang="en-US" b="1">
                <a:solidFill>
                  <a:schemeClr val="tx1">
                    <a:lumMod val="65000"/>
                    <a:lumOff val="35000"/>
                  </a:schemeClr>
                </a:solidFill>
                <a:latin typeface="Tw Cen MT" panose="020B0602020104020603" pitchFamily="34" charset="0"/>
              </a:rPr>
              <a:t>Emad                                                                              20192796</a:t>
            </a:r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Tw Cen MT" panose="020B0602020104020603" pitchFamily="34" charset="0"/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C327164-17FF-4DE0-9E9B-F7CEF524BDCA}"/>
              </a:ext>
            </a:extLst>
          </p:cNvPr>
          <p:cNvGrpSpPr/>
          <p:nvPr/>
        </p:nvGrpSpPr>
        <p:grpSpPr>
          <a:xfrm>
            <a:off x="-12577526" y="37307"/>
            <a:ext cx="12482920" cy="6913626"/>
            <a:chOff x="-9296849" y="0"/>
            <a:chExt cx="12482920" cy="691362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FC2F059-8E54-4001-8796-4C372505F15C}"/>
                </a:ext>
              </a:extLst>
            </p:cNvPr>
            <p:cNvSpPr/>
            <p:nvPr/>
          </p:nvSpPr>
          <p:spPr>
            <a:xfrm>
              <a:off x="-9296849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CA5D056-97B8-4FFF-9320-5B4740BDA197}"/>
                </a:ext>
              </a:extLst>
            </p:cNvPr>
            <p:cNvSpPr/>
            <p:nvPr/>
          </p:nvSpPr>
          <p:spPr>
            <a:xfrm>
              <a:off x="2728871" y="5879592"/>
              <a:ext cx="457200" cy="978408"/>
            </a:xfrm>
            <a:prstGeom prst="rect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9ECC404-AFC9-4772-95FF-42E6C31C5C21}"/>
                </a:ext>
              </a:extLst>
            </p:cNvPr>
            <p:cNvSpPr txBox="1"/>
            <p:nvPr/>
          </p:nvSpPr>
          <p:spPr>
            <a:xfrm rot="16200000">
              <a:off x="2387700" y="6137963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1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74C7045C-B018-403C-B042-352268DD2796}"/>
              </a:ext>
            </a:extLst>
          </p:cNvPr>
          <p:cNvGrpSpPr/>
          <p:nvPr/>
        </p:nvGrpSpPr>
        <p:grpSpPr>
          <a:xfrm>
            <a:off x="-13030759" y="37307"/>
            <a:ext cx="12482921" cy="6858000"/>
            <a:chOff x="-9766749" y="0"/>
            <a:chExt cx="12482921" cy="6858000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006F4ED6-E10D-4D93-B4BB-A139F6FF6A4D}"/>
                </a:ext>
              </a:extLst>
            </p:cNvPr>
            <p:cNvSpPr/>
            <p:nvPr/>
          </p:nvSpPr>
          <p:spPr>
            <a:xfrm>
              <a:off x="-9766749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64F3B0A9-5B97-44E5-B826-87FFC6B06E86}"/>
                </a:ext>
              </a:extLst>
            </p:cNvPr>
            <p:cNvSpPr/>
            <p:nvPr/>
          </p:nvSpPr>
          <p:spPr>
            <a:xfrm>
              <a:off x="2258972" y="4908828"/>
              <a:ext cx="457200" cy="978408"/>
            </a:xfrm>
            <a:prstGeom prst="rect">
              <a:avLst/>
            </a:prstGeom>
            <a:solidFill>
              <a:srgbClr val="52CB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74A29A0-C51F-430C-8EAF-CE441CA1DC52}"/>
                </a:ext>
              </a:extLst>
            </p:cNvPr>
            <p:cNvSpPr txBox="1"/>
            <p:nvPr/>
          </p:nvSpPr>
          <p:spPr>
            <a:xfrm rot="16200000">
              <a:off x="1917801" y="5167199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2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A1185BD-102B-4BF1-A55F-DE7989A6BA57}"/>
              </a:ext>
            </a:extLst>
          </p:cNvPr>
          <p:cNvGrpSpPr/>
          <p:nvPr/>
        </p:nvGrpSpPr>
        <p:grpSpPr>
          <a:xfrm>
            <a:off x="-13495078" y="37307"/>
            <a:ext cx="12482922" cy="6858000"/>
            <a:chOff x="-10231068" y="0"/>
            <a:chExt cx="12482922" cy="6858000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0216CD6F-2374-4872-86F3-92F01698A734}"/>
                </a:ext>
              </a:extLst>
            </p:cNvPr>
            <p:cNvSpPr/>
            <p:nvPr/>
          </p:nvSpPr>
          <p:spPr>
            <a:xfrm>
              <a:off x="-10231068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F40471C5-12F5-4387-8B17-1290DAFA918E}"/>
                </a:ext>
              </a:extLst>
            </p:cNvPr>
            <p:cNvSpPr/>
            <p:nvPr/>
          </p:nvSpPr>
          <p:spPr>
            <a:xfrm>
              <a:off x="1794654" y="3938363"/>
              <a:ext cx="457200" cy="978408"/>
            </a:xfrm>
            <a:prstGeom prst="rect">
              <a:avLst/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27D3C9FF-E96B-471A-893D-2AAAFA07FC3F}"/>
                </a:ext>
              </a:extLst>
            </p:cNvPr>
            <p:cNvSpPr txBox="1"/>
            <p:nvPr/>
          </p:nvSpPr>
          <p:spPr>
            <a:xfrm rot="16200000">
              <a:off x="1453483" y="4196734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3</a:t>
              </a: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6471EBC4-87A6-491F-9577-5FE2AC99B8AB}"/>
              </a:ext>
            </a:extLst>
          </p:cNvPr>
          <p:cNvGrpSpPr/>
          <p:nvPr/>
        </p:nvGrpSpPr>
        <p:grpSpPr>
          <a:xfrm>
            <a:off x="-13944101" y="37307"/>
            <a:ext cx="12482923" cy="6858000"/>
            <a:chOff x="-10684854" y="0"/>
            <a:chExt cx="12482923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A5855400-E72A-4996-AD04-1CE953706F4D}"/>
                </a:ext>
              </a:extLst>
            </p:cNvPr>
            <p:cNvSpPr/>
            <p:nvPr/>
          </p:nvSpPr>
          <p:spPr>
            <a:xfrm>
              <a:off x="-10684854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1552E5B3-117B-4ECF-B808-BD4F048FA23D}"/>
                </a:ext>
              </a:extLst>
            </p:cNvPr>
            <p:cNvSpPr/>
            <p:nvPr/>
          </p:nvSpPr>
          <p:spPr>
            <a:xfrm>
              <a:off x="1340869" y="2959674"/>
              <a:ext cx="457200" cy="978408"/>
            </a:xfrm>
            <a:prstGeom prst="rect">
              <a:avLst/>
            </a:pr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4541429-1ECE-4BE3-AE5C-D8D3203D9F21}"/>
                </a:ext>
              </a:extLst>
            </p:cNvPr>
            <p:cNvSpPr txBox="1"/>
            <p:nvPr/>
          </p:nvSpPr>
          <p:spPr>
            <a:xfrm rot="16200000">
              <a:off x="999698" y="3218045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4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213DEA38-B2EA-48AA-ABD7-8C8B9BFA77E8}"/>
              </a:ext>
            </a:extLst>
          </p:cNvPr>
          <p:cNvGrpSpPr/>
          <p:nvPr/>
        </p:nvGrpSpPr>
        <p:grpSpPr>
          <a:xfrm>
            <a:off x="-14397361" y="37307"/>
            <a:ext cx="12482923" cy="6858000"/>
            <a:chOff x="-11138114" y="0"/>
            <a:chExt cx="12482923" cy="6858000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BEA7FB13-F899-4788-8132-1C0AE0F81BD2}"/>
                </a:ext>
              </a:extLst>
            </p:cNvPr>
            <p:cNvSpPr/>
            <p:nvPr/>
          </p:nvSpPr>
          <p:spPr>
            <a:xfrm>
              <a:off x="-11138114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3214D61A-32CC-425F-B83D-9B69CCA47932}"/>
                </a:ext>
              </a:extLst>
            </p:cNvPr>
            <p:cNvSpPr/>
            <p:nvPr/>
          </p:nvSpPr>
          <p:spPr>
            <a:xfrm>
              <a:off x="887609" y="1978585"/>
              <a:ext cx="457200" cy="978408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99D26AEB-DEDC-41F2-8B5D-F8C7A74481C7}"/>
                </a:ext>
              </a:extLst>
            </p:cNvPr>
            <p:cNvSpPr txBox="1"/>
            <p:nvPr/>
          </p:nvSpPr>
          <p:spPr>
            <a:xfrm rot="16200000">
              <a:off x="546438" y="2236956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5</a:t>
              </a: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F7527016-E1C1-4832-8463-E3E4C23282EA}"/>
              </a:ext>
            </a:extLst>
          </p:cNvPr>
          <p:cNvGrpSpPr/>
          <p:nvPr/>
        </p:nvGrpSpPr>
        <p:grpSpPr>
          <a:xfrm>
            <a:off x="-14859544" y="37307"/>
            <a:ext cx="12482924" cy="6858000"/>
            <a:chOff x="-11600297" y="0"/>
            <a:chExt cx="12482924" cy="6858000"/>
          </a:xfrm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A3725B73-D5E5-49E8-A59B-E16C8EEE661F}"/>
                </a:ext>
              </a:extLst>
            </p:cNvPr>
            <p:cNvSpPr/>
            <p:nvPr/>
          </p:nvSpPr>
          <p:spPr>
            <a:xfrm>
              <a:off x="-11600297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96507476-024D-4BC3-AF72-FEC25A7DB3A4}"/>
                </a:ext>
              </a:extLst>
            </p:cNvPr>
            <p:cNvSpPr/>
            <p:nvPr/>
          </p:nvSpPr>
          <p:spPr>
            <a:xfrm>
              <a:off x="425427" y="999416"/>
              <a:ext cx="457200" cy="978408"/>
            </a:xfrm>
            <a:prstGeom prst="rect">
              <a:avLst/>
            </a:pr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6E418ABF-1DAB-43D8-896A-9F853AA47AEF}"/>
                </a:ext>
              </a:extLst>
            </p:cNvPr>
            <p:cNvSpPr txBox="1"/>
            <p:nvPr/>
          </p:nvSpPr>
          <p:spPr>
            <a:xfrm rot="16200000">
              <a:off x="84256" y="1257787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6</a:t>
              </a: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61C28CA0-A67A-4F2D-9984-FE60F8C66C46}"/>
              </a:ext>
            </a:extLst>
          </p:cNvPr>
          <p:cNvGrpSpPr/>
          <p:nvPr/>
        </p:nvGrpSpPr>
        <p:grpSpPr>
          <a:xfrm>
            <a:off x="-15312869" y="0"/>
            <a:ext cx="12482924" cy="6895307"/>
            <a:chOff x="-12129822" y="-37307"/>
            <a:chExt cx="12482924" cy="6895307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CA129AF7-A727-41DB-9B16-6E270BA5A23E}"/>
                </a:ext>
              </a:extLst>
            </p:cNvPr>
            <p:cNvSpPr/>
            <p:nvPr/>
          </p:nvSpPr>
          <p:spPr>
            <a:xfrm>
              <a:off x="-12129822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B7E10F1C-4A4A-45BB-BD87-2D86726423C0}"/>
                </a:ext>
              </a:extLst>
            </p:cNvPr>
            <p:cNvSpPr/>
            <p:nvPr/>
          </p:nvSpPr>
          <p:spPr>
            <a:xfrm>
              <a:off x="-104098" y="-4763"/>
              <a:ext cx="457200" cy="1006253"/>
            </a:xfrm>
            <a:prstGeom prst="rect">
              <a:avLst/>
            </a:prstGeom>
            <a:solidFill>
              <a:srgbClr val="FF7D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3318D224-423E-43B3-B54D-1C060BBCAEEB}"/>
                </a:ext>
              </a:extLst>
            </p:cNvPr>
            <p:cNvSpPr txBox="1"/>
            <p:nvPr/>
          </p:nvSpPr>
          <p:spPr>
            <a:xfrm rot="16200000">
              <a:off x="-445269" y="276690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7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4AA99085-FA2D-070D-AC5F-586696FD2A49}"/>
              </a:ext>
            </a:extLst>
          </p:cNvPr>
          <p:cNvGrpSpPr/>
          <p:nvPr/>
        </p:nvGrpSpPr>
        <p:grpSpPr>
          <a:xfrm>
            <a:off x="-9324946" y="0"/>
            <a:ext cx="12482920" cy="6858000"/>
            <a:chOff x="-9296849" y="0"/>
            <a:chExt cx="12482920" cy="68580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4F511AD-F935-A495-0BDE-744342EBB27D}"/>
                </a:ext>
              </a:extLst>
            </p:cNvPr>
            <p:cNvSpPr/>
            <p:nvPr/>
          </p:nvSpPr>
          <p:spPr>
            <a:xfrm>
              <a:off x="-9296849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7D8DC309-7D4D-99E7-1CAE-BF5EA4E5CF9E}"/>
                </a:ext>
              </a:extLst>
            </p:cNvPr>
            <p:cNvSpPr/>
            <p:nvPr/>
          </p:nvSpPr>
          <p:spPr>
            <a:xfrm>
              <a:off x="2728871" y="1524000"/>
              <a:ext cx="457200" cy="3835400"/>
            </a:xfrm>
            <a:prstGeom prst="roundRect">
              <a:avLst>
                <a:gd name="adj" fmla="val 26191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CA21527-47BD-1763-AD22-CC0CD2D4C9A4}"/>
                </a:ext>
              </a:extLst>
            </p:cNvPr>
            <p:cNvSpPr txBox="1"/>
            <p:nvPr/>
          </p:nvSpPr>
          <p:spPr>
            <a:xfrm rot="16200000">
              <a:off x="2410408" y="3210867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Start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DC17E20E-035B-475F-CBED-B34785EC81B1}"/>
              </a:ext>
            </a:extLst>
          </p:cNvPr>
          <p:cNvSpPr txBox="1"/>
          <p:nvPr/>
        </p:nvSpPr>
        <p:spPr>
          <a:xfrm>
            <a:off x="4243074" y="2133205"/>
            <a:ext cx="706810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w Cen MT" panose="020B0602020104020603" pitchFamily="34" charset="0"/>
              </a:rPr>
              <a:t>Supervised by</a:t>
            </a:r>
          </a:p>
          <a:p>
            <a:pPr algn="ctr"/>
            <a:endParaRPr 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Tw Cen MT" panose="020B0602020104020603" pitchFamily="34" charset="0"/>
            </a:endParaRPr>
          </a:p>
          <a:p>
            <a:pPr algn="ctr"/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w Cen MT" panose="020B0602020104020603" pitchFamily="34" charset="0"/>
              </a:rPr>
              <a:t>Prof: Neveen Ibrahim</a:t>
            </a:r>
          </a:p>
          <a:p>
            <a:pPr algn="ctr"/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w Cen MT" panose="020B0602020104020603" pitchFamily="34" charset="0"/>
              </a:rPr>
              <a:t>DR: Samah Ahmed Zaki</a:t>
            </a:r>
          </a:p>
        </p:txBody>
      </p:sp>
      <p:pic>
        <p:nvPicPr>
          <p:cNvPr id="11" name="Picture 10" descr="Logo&#10;&#10;Description automatically generated">
            <a:extLst>
              <a:ext uri="{FF2B5EF4-FFF2-40B4-BE49-F238E27FC236}">
                <a16:creationId xmlns:a16="http://schemas.microsoft.com/office/drawing/2014/main" id="{51057F71-F64C-35CE-CD61-93A9F268BE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6849" y="296593"/>
            <a:ext cx="1186137" cy="118613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A9F0B97-D926-FD9B-4B47-798A54739458}"/>
              </a:ext>
            </a:extLst>
          </p:cNvPr>
          <p:cNvSpPr txBox="1"/>
          <p:nvPr/>
        </p:nvSpPr>
        <p:spPr>
          <a:xfrm>
            <a:off x="4998469" y="493754"/>
            <a:ext cx="33909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B31218"/>
                </a:solidFill>
                <a:effectLst/>
                <a:latin typeface="inherit"/>
              </a:rPr>
              <a:t>Future University in Egypt </a:t>
            </a:r>
          </a:p>
          <a:p>
            <a:r>
              <a:rPr lang="en-US" sz="1200" b="0" i="0" dirty="0">
                <a:solidFill>
                  <a:srgbClr val="000000"/>
                </a:solidFill>
                <a:effectLst/>
                <a:latin typeface="inherit"/>
              </a:rPr>
              <a:t>Faculty of Computers and Information Technology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61243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>
            <a:extLst>
              <a:ext uri="{FF2B5EF4-FFF2-40B4-BE49-F238E27FC236}">
                <a16:creationId xmlns:a16="http://schemas.microsoft.com/office/drawing/2014/main" id="{1AA99F53-80E4-C643-03BA-82C37AB19D15}"/>
              </a:ext>
            </a:extLst>
          </p:cNvPr>
          <p:cNvGrpSpPr/>
          <p:nvPr/>
        </p:nvGrpSpPr>
        <p:grpSpPr>
          <a:xfrm>
            <a:off x="-290920" y="14287"/>
            <a:ext cx="12482920" cy="6913626"/>
            <a:chOff x="-9296849" y="0"/>
            <a:chExt cx="12482920" cy="6913626"/>
          </a:xfrm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9B428A5B-1C7A-C2A1-7AA7-BC791CE3298F}"/>
                </a:ext>
              </a:extLst>
            </p:cNvPr>
            <p:cNvSpPr/>
            <p:nvPr/>
          </p:nvSpPr>
          <p:spPr>
            <a:xfrm>
              <a:off x="-9296849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3D5119CD-E8D5-4271-2B78-482B37CB7924}"/>
                </a:ext>
              </a:extLst>
            </p:cNvPr>
            <p:cNvSpPr/>
            <p:nvPr/>
          </p:nvSpPr>
          <p:spPr>
            <a:xfrm>
              <a:off x="2728871" y="5879592"/>
              <a:ext cx="457200" cy="978408"/>
            </a:xfrm>
            <a:prstGeom prst="rect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3E3AA563-D762-26DA-6102-7B457A457D2D}"/>
                </a:ext>
              </a:extLst>
            </p:cNvPr>
            <p:cNvSpPr txBox="1"/>
            <p:nvPr/>
          </p:nvSpPr>
          <p:spPr>
            <a:xfrm rot="16200000">
              <a:off x="2387700" y="6137963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8</a:t>
              </a:r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C138F4C1-D49F-4229-9680-669DA0FEC710}"/>
              </a:ext>
            </a:extLst>
          </p:cNvPr>
          <p:cNvGrpSpPr/>
          <p:nvPr/>
        </p:nvGrpSpPr>
        <p:grpSpPr>
          <a:xfrm>
            <a:off x="-9091649" y="19050"/>
            <a:ext cx="12482921" cy="6858000"/>
            <a:chOff x="-9766749" y="0"/>
            <a:chExt cx="12482921" cy="6858000"/>
          </a:xfrm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D63D3A3B-E5F3-4761-9C9C-8870C0E71BAE}"/>
                </a:ext>
              </a:extLst>
            </p:cNvPr>
            <p:cNvSpPr/>
            <p:nvPr/>
          </p:nvSpPr>
          <p:spPr>
            <a:xfrm>
              <a:off x="-9766749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4DFC3583-B437-6FCE-1A97-B5276F14971E}"/>
                </a:ext>
              </a:extLst>
            </p:cNvPr>
            <p:cNvSpPr/>
            <p:nvPr/>
          </p:nvSpPr>
          <p:spPr>
            <a:xfrm>
              <a:off x="2258972" y="4908828"/>
              <a:ext cx="457200" cy="978408"/>
            </a:xfrm>
            <a:prstGeom prst="rect">
              <a:avLst/>
            </a:prstGeom>
            <a:solidFill>
              <a:srgbClr val="52CB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AEDAE3F8-0566-442B-0ED9-926A9EED5042}"/>
                </a:ext>
              </a:extLst>
            </p:cNvPr>
            <p:cNvSpPr txBox="1"/>
            <p:nvPr/>
          </p:nvSpPr>
          <p:spPr>
            <a:xfrm rot="16200000">
              <a:off x="1917801" y="5167199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9</a:t>
              </a:r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B1A984D1-1869-70B6-40EF-DEACE306F3B3}"/>
              </a:ext>
            </a:extLst>
          </p:cNvPr>
          <p:cNvGrpSpPr/>
          <p:nvPr/>
        </p:nvGrpSpPr>
        <p:grpSpPr>
          <a:xfrm>
            <a:off x="-9555968" y="19050"/>
            <a:ext cx="12482922" cy="6858000"/>
            <a:chOff x="-10231068" y="0"/>
            <a:chExt cx="12482922" cy="6858000"/>
          </a:xfrm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48B1C79E-6EE8-75D9-EDAA-B407A6CEB536}"/>
                </a:ext>
              </a:extLst>
            </p:cNvPr>
            <p:cNvSpPr/>
            <p:nvPr/>
          </p:nvSpPr>
          <p:spPr>
            <a:xfrm>
              <a:off x="-10231068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5A787A4A-FE61-BBF3-0960-D611FB48CC71}"/>
                </a:ext>
              </a:extLst>
            </p:cNvPr>
            <p:cNvSpPr/>
            <p:nvPr/>
          </p:nvSpPr>
          <p:spPr>
            <a:xfrm>
              <a:off x="1794654" y="3938363"/>
              <a:ext cx="457200" cy="978408"/>
            </a:xfrm>
            <a:prstGeom prst="rect">
              <a:avLst/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B36AD0BB-4693-47F3-84FE-526AC2F6262A}"/>
                </a:ext>
              </a:extLst>
            </p:cNvPr>
            <p:cNvSpPr txBox="1"/>
            <p:nvPr/>
          </p:nvSpPr>
          <p:spPr>
            <a:xfrm rot="16200000">
              <a:off x="1434830" y="4178081"/>
              <a:ext cx="112696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10</a:t>
              </a: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4B840429-222D-4C68-F617-5FBFF948FC8E}"/>
              </a:ext>
            </a:extLst>
          </p:cNvPr>
          <p:cNvGrpSpPr/>
          <p:nvPr/>
        </p:nvGrpSpPr>
        <p:grpSpPr>
          <a:xfrm>
            <a:off x="-10006574" y="19050"/>
            <a:ext cx="12482923" cy="6858000"/>
            <a:chOff x="-10684854" y="0"/>
            <a:chExt cx="12482923" cy="6858000"/>
          </a:xfrm>
        </p:grpSpPr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4F6FDFA5-3CDD-FA9A-DFE0-AEB2D6EB810E}"/>
                </a:ext>
              </a:extLst>
            </p:cNvPr>
            <p:cNvSpPr/>
            <p:nvPr/>
          </p:nvSpPr>
          <p:spPr>
            <a:xfrm>
              <a:off x="-10684854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3688DD9E-4822-DAC0-1846-6B86DDA3F72A}"/>
                </a:ext>
              </a:extLst>
            </p:cNvPr>
            <p:cNvSpPr/>
            <p:nvPr/>
          </p:nvSpPr>
          <p:spPr>
            <a:xfrm>
              <a:off x="1340869" y="2959674"/>
              <a:ext cx="457200" cy="978408"/>
            </a:xfrm>
            <a:prstGeom prst="rect">
              <a:avLst/>
            </a:pr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72D6A715-6CA1-46DE-8D42-D6E32F1BED94}"/>
                </a:ext>
              </a:extLst>
            </p:cNvPr>
            <p:cNvSpPr txBox="1"/>
            <p:nvPr/>
          </p:nvSpPr>
          <p:spPr>
            <a:xfrm rot="16200000">
              <a:off x="999698" y="3218045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11</a:t>
              </a:r>
            </a:p>
          </p:txBody>
        </p:sp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DAAAA1A0-3887-196E-3832-A0961F0C4C7D}"/>
              </a:ext>
            </a:extLst>
          </p:cNvPr>
          <p:cNvGrpSpPr/>
          <p:nvPr/>
        </p:nvGrpSpPr>
        <p:grpSpPr>
          <a:xfrm>
            <a:off x="-10459834" y="19050"/>
            <a:ext cx="12482923" cy="6858000"/>
            <a:chOff x="-11138114" y="0"/>
            <a:chExt cx="12482923" cy="6858000"/>
          </a:xfrm>
        </p:grpSpPr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373F2253-73D1-3EE4-3949-113BDBBB164C}"/>
                </a:ext>
              </a:extLst>
            </p:cNvPr>
            <p:cNvSpPr/>
            <p:nvPr/>
          </p:nvSpPr>
          <p:spPr>
            <a:xfrm>
              <a:off x="-11138114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DB8AA6E4-A7A3-58C2-DC5C-E8B5FE01A86F}"/>
                </a:ext>
              </a:extLst>
            </p:cNvPr>
            <p:cNvSpPr/>
            <p:nvPr/>
          </p:nvSpPr>
          <p:spPr>
            <a:xfrm>
              <a:off x="887609" y="1978585"/>
              <a:ext cx="457200" cy="978408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B2D4E8BA-3CAB-C950-DD69-3FD053780894}"/>
                </a:ext>
              </a:extLst>
            </p:cNvPr>
            <p:cNvSpPr txBox="1"/>
            <p:nvPr/>
          </p:nvSpPr>
          <p:spPr>
            <a:xfrm rot="16200000">
              <a:off x="546438" y="2236956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12</a:t>
              </a:r>
            </a:p>
          </p:txBody>
        </p: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5202555E-2AFF-81DF-5D92-A04599067841}"/>
              </a:ext>
            </a:extLst>
          </p:cNvPr>
          <p:cNvGrpSpPr/>
          <p:nvPr/>
        </p:nvGrpSpPr>
        <p:grpSpPr>
          <a:xfrm>
            <a:off x="-10922017" y="19050"/>
            <a:ext cx="12482924" cy="6858000"/>
            <a:chOff x="-11600297" y="0"/>
            <a:chExt cx="12482924" cy="6858000"/>
          </a:xfrm>
        </p:grpSpPr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F16004A5-EF13-FCEE-7607-9CC8E6EC8041}"/>
                </a:ext>
              </a:extLst>
            </p:cNvPr>
            <p:cNvSpPr/>
            <p:nvPr/>
          </p:nvSpPr>
          <p:spPr>
            <a:xfrm>
              <a:off x="-11600297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59B33294-85D9-9BEA-6E0D-2B9D711F173B}"/>
                </a:ext>
              </a:extLst>
            </p:cNvPr>
            <p:cNvSpPr/>
            <p:nvPr/>
          </p:nvSpPr>
          <p:spPr>
            <a:xfrm>
              <a:off x="425427" y="999416"/>
              <a:ext cx="457200" cy="978408"/>
            </a:xfrm>
            <a:prstGeom prst="rect">
              <a:avLst/>
            </a:pr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00B8B191-8F5D-59DB-46C3-6FC2B5525FB4}"/>
                </a:ext>
              </a:extLst>
            </p:cNvPr>
            <p:cNvSpPr txBox="1"/>
            <p:nvPr/>
          </p:nvSpPr>
          <p:spPr>
            <a:xfrm rot="16200000">
              <a:off x="84256" y="1257787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13</a:t>
              </a:r>
            </a:p>
          </p:txBody>
        </p:sp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0F94741D-B686-8846-4CAB-5048ADF8F93E}"/>
              </a:ext>
            </a:extLst>
          </p:cNvPr>
          <p:cNvGrpSpPr/>
          <p:nvPr/>
        </p:nvGrpSpPr>
        <p:grpSpPr>
          <a:xfrm>
            <a:off x="-11375342" y="-18257"/>
            <a:ext cx="12482924" cy="6895307"/>
            <a:chOff x="-12129822" y="-37307"/>
            <a:chExt cx="12482924" cy="6895307"/>
          </a:xfrm>
        </p:grpSpPr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379DA368-DB04-C23E-4969-D3AF6CC2EFCD}"/>
                </a:ext>
              </a:extLst>
            </p:cNvPr>
            <p:cNvSpPr/>
            <p:nvPr/>
          </p:nvSpPr>
          <p:spPr>
            <a:xfrm>
              <a:off x="-12129822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D1C847D0-6168-E995-4FDD-0A6AB1C35576}"/>
                </a:ext>
              </a:extLst>
            </p:cNvPr>
            <p:cNvSpPr/>
            <p:nvPr/>
          </p:nvSpPr>
          <p:spPr>
            <a:xfrm>
              <a:off x="-104098" y="-4763"/>
              <a:ext cx="457200" cy="1006253"/>
            </a:xfrm>
            <a:prstGeom prst="rect">
              <a:avLst/>
            </a:prstGeom>
            <a:solidFill>
              <a:srgbClr val="FF7D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5D49873F-9A4C-A990-A339-D67A2FBF5450}"/>
                </a:ext>
              </a:extLst>
            </p:cNvPr>
            <p:cNvSpPr txBox="1"/>
            <p:nvPr/>
          </p:nvSpPr>
          <p:spPr>
            <a:xfrm rot="16200000">
              <a:off x="-445269" y="276690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14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A83A9A37-B51A-0C58-1837-CDE7E14283DC}"/>
              </a:ext>
            </a:extLst>
          </p:cNvPr>
          <p:cNvGrpSpPr/>
          <p:nvPr/>
        </p:nvGrpSpPr>
        <p:grpSpPr>
          <a:xfrm>
            <a:off x="14902792" y="-27813"/>
            <a:ext cx="12482920" cy="6913626"/>
            <a:chOff x="-9296849" y="0"/>
            <a:chExt cx="12482920" cy="6913626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3D6A335C-9088-9198-EA08-00B8C45E7EA3}"/>
                </a:ext>
              </a:extLst>
            </p:cNvPr>
            <p:cNvSpPr/>
            <p:nvPr/>
          </p:nvSpPr>
          <p:spPr>
            <a:xfrm>
              <a:off x="-9296849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7B8FB670-1CF0-0DD6-6241-694881EA3BBC}"/>
                </a:ext>
              </a:extLst>
            </p:cNvPr>
            <p:cNvSpPr/>
            <p:nvPr/>
          </p:nvSpPr>
          <p:spPr>
            <a:xfrm>
              <a:off x="2728871" y="5879592"/>
              <a:ext cx="457200" cy="978408"/>
            </a:xfrm>
            <a:prstGeom prst="rect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E5DC14E1-A542-78A8-4F9F-82FB588AE58D}"/>
                </a:ext>
              </a:extLst>
            </p:cNvPr>
            <p:cNvSpPr txBox="1"/>
            <p:nvPr/>
          </p:nvSpPr>
          <p:spPr>
            <a:xfrm rot="16200000">
              <a:off x="2387700" y="6137963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1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17D41D57-5219-4D1A-3554-276DE1AFB6FA}"/>
              </a:ext>
            </a:extLst>
          </p:cNvPr>
          <p:cNvGrpSpPr/>
          <p:nvPr/>
        </p:nvGrpSpPr>
        <p:grpSpPr>
          <a:xfrm>
            <a:off x="14453211" y="-27813"/>
            <a:ext cx="12482921" cy="6858000"/>
            <a:chOff x="-9766749" y="0"/>
            <a:chExt cx="12482921" cy="6858000"/>
          </a:xfrm>
        </p:grpSpPr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CAE8FD02-08C2-ECD3-B4D3-61E35792DF12}"/>
                </a:ext>
              </a:extLst>
            </p:cNvPr>
            <p:cNvSpPr/>
            <p:nvPr/>
          </p:nvSpPr>
          <p:spPr>
            <a:xfrm>
              <a:off x="-9766749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6678D841-7F1F-83FD-0D08-8D43135761C4}"/>
                </a:ext>
              </a:extLst>
            </p:cNvPr>
            <p:cNvSpPr/>
            <p:nvPr/>
          </p:nvSpPr>
          <p:spPr>
            <a:xfrm>
              <a:off x="2258972" y="4908828"/>
              <a:ext cx="457200" cy="978408"/>
            </a:xfrm>
            <a:prstGeom prst="rect">
              <a:avLst/>
            </a:prstGeom>
            <a:solidFill>
              <a:srgbClr val="52CB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8FFD20CD-E583-FB06-4043-315CBBB12961}"/>
                </a:ext>
              </a:extLst>
            </p:cNvPr>
            <p:cNvSpPr txBox="1"/>
            <p:nvPr/>
          </p:nvSpPr>
          <p:spPr>
            <a:xfrm rot="16200000">
              <a:off x="1917801" y="5167199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2</a:t>
              </a: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06958416-1D7D-E797-00DB-D72CF20B80C1}"/>
              </a:ext>
            </a:extLst>
          </p:cNvPr>
          <p:cNvGrpSpPr/>
          <p:nvPr/>
        </p:nvGrpSpPr>
        <p:grpSpPr>
          <a:xfrm>
            <a:off x="13999555" y="-27813"/>
            <a:ext cx="12482922" cy="6858000"/>
            <a:chOff x="-10231068" y="0"/>
            <a:chExt cx="12482922" cy="6858000"/>
          </a:xfrm>
        </p:grpSpPr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CB78186F-B6A8-478A-3CA7-376676D609C4}"/>
                </a:ext>
              </a:extLst>
            </p:cNvPr>
            <p:cNvSpPr/>
            <p:nvPr/>
          </p:nvSpPr>
          <p:spPr>
            <a:xfrm>
              <a:off x="-10231068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59F4E4D9-6FC0-16E6-9E78-DBB265AB1596}"/>
                </a:ext>
              </a:extLst>
            </p:cNvPr>
            <p:cNvSpPr/>
            <p:nvPr/>
          </p:nvSpPr>
          <p:spPr>
            <a:xfrm>
              <a:off x="1794654" y="3938363"/>
              <a:ext cx="457200" cy="978408"/>
            </a:xfrm>
            <a:prstGeom prst="rect">
              <a:avLst/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A3C7A4E6-F92D-6037-CA12-E5A3045D8881}"/>
                </a:ext>
              </a:extLst>
            </p:cNvPr>
            <p:cNvSpPr txBox="1"/>
            <p:nvPr/>
          </p:nvSpPr>
          <p:spPr>
            <a:xfrm rot="16200000">
              <a:off x="1453483" y="4196734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3</a:t>
              </a:r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D76EFF7A-D65F-E763-184A-C9A10E891621}"/>
              </a:ext>
            </a:extLst>
          </p:cNvPr>
          <p:cNvGrpSpPr/>
          <p:nvPr/>
        </p:nvGrpSpPr>
        <p:grpSpPr>
          <a:xfrm>
            <a:off x="13547052" y="-27813"/>
            <a:ext cx="12482923" cy="6858000"/>
            <a:chOff x="-10684854" y="0"/>
            <a:chExt cx="12482923" cy="6858000"/>
          </a:xfrm>
        </p:grpSpPr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756DD7F6-7F81-354A-9E10-4CA01F758012}"/>
                </a:ext>
              </a:extLst>
            </p:cNvPr>
            <p:cNvSpPr/>
            <p:nvPr/>
          </p:nvSpPr>
          <p:spPr>
            <a:xfrm>
              <a:off x="-10684854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618D4919-3940-77AE-D653-16B128F051D0}"/>
                </a:ext>
              </a:extLst>
            </p:cNvPr>
            <p:cNvSpPr/>
            <p:nvPr/>
          </p:nvSpPr>
          <p:spPr>
            <a:xfrm>
              <a:off x="1340869" y="2959674"/>
              <a:ext cx="457200" cy="978408"/>
            </a:xfrm>
            <a:prstGeom prst="rect">
              <a:avLst/>
            </a:pr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31BF8592-B339-7A5D-6C16-9CCD9D57D411}"/>
                </a:ext>
              </a:extLst>
            </p:cNvPr>
            <p:cNvSpPr txBox="1"/>
            <p:nvPr/>
          </p:nvSpPr>
          <p:spPr>
            <a:xfrm rot="16200000">
              <a:off x="999698" y="3218045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4</a:t>
              </a:r>
            </a:p>
          </p:txBody>
        </p: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4293C021-7A8F-C52C-C856-4E440E13FBE6}"/>
              </a:ext>
            </a:extLst>
          </p:cNvPr>
          <p:cNvGrpSpPr/>
          <p:nvPr/>
        </p:nvGrpSpPr>
        <p:grpSpPr>
          <a:xfrm>
            <a:off x="13101912" y="-27813"/>
            <a:ext cx="12482923" cy="6858000"/>
            <a:chOff x="-11138114" y="0"/>
            <a:chExt cx="12482923" cy="6858000"/>
          </a:xfrm>
        </p:grpSpPr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13489A55-FED1-1A3D-1B15-C7C9E56052F1}"/>
                </a:ext>
              </a:extLst>
            </p:cNvPr>
            <p:cNvSpPr/>
            <p:nvPr/>
          </p:nvSpPr>
          <p:spPr>
            <a:xfrm>
              <a:off x="-11138114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1F757B88-CED8-E662-16D5-1F87B2556458}"/>
                </a:ext>
              </a:extLst>
            </p:cNvPr>
            <p:cNvSpPr/>
            <p:nvPr/>
          </p:nvSpPr>
          <p:spPr>
            <a:xfrm>
              <a:off x="887609" y="1978585"/>
              <a:ext cx="457200" cy="978408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9DDFBDFC-EAD8-978D-F5B0-C04527598100}"/>
                </a:ext>
              </a:extLst>
            </p:cNvPr>
            <p:cNvSpPr txBox="1"/>
            <p:nvPr/>
          </p:nvSpPr>
          <p:spPr>
            <a:xfrm rot="16200000">
              <a:off x="546438" y="2236956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5</a:t>
              </a:r>
            </a:p>
          </p:txBody>
        </p: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B5F8D2B3-7204-0358-C27E-5C0D960A3A22}"/>
              </a:ext>
            </a:extLst>
          </p:cNvPr>
          <p:cNvGrpSpPr/>
          <p:nvPr/>
        </p:nvGrpSpPr>
        <p:grpSpPr>
          <a:xfrm>
            <a:off x="12648650" y="-27813"/>
            <a:ext cx="12482924" cy="6858000"/>
            <a:chOff x="-11600297" y="0"/>
            <a:chExt cx="12482924" cy="6858000"/>
          </a:xfrm>
        </p:grpSpPr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93BDAEF2-78AC-064D-1CA9-9C67423407E8}"/>
                </a:ext>
              </a:extLst>
            </p:cNvPr>
            <p:cNvSpPr/>
            <p:nvPr/>
          </p:nvSpPr>
          <p:spPr>
            <a:xfrm>
              <a:off x="-11600297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4719953C-0D27-F3B3-A843-739650250F63}"/>
                </a:ext>
              </a:extLst>
            </p:cNvPr>
            <p:cNvSpPr/>
            <p:nvPr/>
          </p:nvSpPr>
          <p:spPr>
            <a:xfrm>
              <a:off x="425427" y="999416"/>
              <a:ext cx="457200" cy="978408"/>
            </a:xfrm>
            <a:prstGeom prst="rect">
              <a:avLst/>
            </a:pr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3354B6A9-019F-FC6D-34C3-4FDD7CE0F52C}"/>
                </a:ext>
              </a:extLst>
            </p:cNvPr>
            <p:cNvSpPr txBox="1"/>
            <p:nvPr/>
          </p:nvSpPr>
          <p:spPr>
            <a:xfrm rot="16200000">
              <a:off x="84256" y="1257787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6</a:t>
              </a:r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4759F897-CDD1-EF48-5BEF-634BCE484348}"/>
              </a:ext>
            </a:extLst>
          </p:cNvPr>
          <p:cNvGrpSpPr/>
          <p:nvPr/>
        </p:nvGrpSpPr>
        <p:grpSpPr>
          <a:xfrm>
            <a:off x="12202816" y="-27417"/>
            <a:ext cx="12482924" cy="6895307"/>
            <a:chOff x="-12129822" y="-37307"/>
            <a:chExt cx="12482924" cy="6895307"/>
          </a:xfrm>
        </p:grpSpPr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E52429A9-E2DD-D776-F24A-AA37051F9807}"/>
                </a:ext>
              </a:extLst>
            </p:cNvPr>
            <p:cNvSpPr/>
            <p:nvPr/>
          </p:nvSpPr>
          <p:spPr>
            <a:xfrm>
              <a:off x="-12129822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E58CDD81-FFA8-522D-4946-1224B0E4AED9}"/>
                </a:ext>
              </a:extLst>
            </p:cNvPr>
            <p:cNvSpPr/>
            <p:nvPr/>
          </p:nvSpPr>
          <p:spPr>
            <a:xfrm>
              <a:off x="-104098" y="-4763"/>
              <a:ext cx="457200" cy="1006253"/>
            </a:xfrm>
            <a:prstGeom prst="rect">
              <a:avLst/>
            </a:prstGeom>
            <a:solidFill>
              <a:srgbClr val="FF7D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E13C6DF8-F52E-7D12-042B-0A9DC5A640C0}"/>
                </a:ext>
              </a:extLst>
            </p:cNvPr>
            <p:cNvSpPr txBox="1"/>
            <p:nvPr/>
          </p:nvSpPr>
          <p:spPr>
            <a:xfrm rot="16200000">
              <a:off x="-445269" y="276690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7</a:t>
              </a:r>
            </a:p>
          </p:txBody>
        </p:sp>
      </p:grpSp>
      <p:sp>
        <p:nvSpPr>
          <p:cNvPr id="153" name="TextBox 152">
            <a:extLst>
              <a:ext uri="{FF2B5EF4-FFF2-40B4-BE49-F238E27FC236}">
                <a16:creationId xmlns:a16="http://schemas.microsoft.com/office/drawing/2014/main" id="{02A1F3EB-56AB-F3F3-2B0B-E2E6E5C4F637}"/>
              </a:ext>
            </a:extLst>
          </p:cNvPr>
          <p:cNvSpPr txBox="1"/>
          <p:nvPr/>
        </p:nvSpPr>
        <p:spPr>
          <a:xfrm>
            <a:off x="5483279" y="114818"/>
            <a:ext cx="48366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FA5968"/>
                </a:solidFill>
                <a:latin typeface="Tw Cen MT" panose="020B0602020104020603" pitchFamily="34" charset="0"/>
              </a:rPr>
              <a:t>ERD</a:t>
            </a:r>
          </a:p>
        </p:txBody>
      </p:sp>
      <p:pic>
        <p:nvPicPr>
          <p:cNvPr id="3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id="{963BC818-B863-235B-2943-775BDDEF07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7273" y="1011380"/>
            <a:ext cx="5242552" cy="517790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816585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>
            <a:extLst>
              <a:ext uri="{FF2B5EF4-FFF2-40B4-BE49-F238E27FC236}">
                <a16:creationId xmlns:a16="http://schemas.microsoft.com/office/drawing/2014/main" id="{1AA99F53-80E4-C643-03BA-82C37AB19D15}"/>
              </a:ext>
            </a:extLst>
          </p:cNvPr>
          <p:cNvGrpSpPr/>
          <p:nvPr/>
        </p:nvGrpSpPr>
        <p:grpSpPr>
          <a:xfrm>
            <a:off x="-290920" y="21189"/>
            <a:ext cx="12482920" cy="6913626"/>
            <a:chOff x="-9296849" y="0"/>
            <a:chExt cx="12482920" cy="6913626"/>
          </a:xfrm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9B428A5B-1C7A-C2A1-7AA7-BC791CE3298F}"/>
                </a:ext>
              </a:extLst>
            </p:cNvPr>
            <p:cNvSpPr/>
            <p:nvPr/>
          </p:nvSpPr>
          <p:spPr>
            <a:xfrm>
              <a:off x="-9296849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3D5119CD-E8D5-4271-2B78-482B37CB7924}"/>
                </a:ext>
              </a:extLst>
            </p:cNvPr>
            <p:cNvSpPr/>
            <p:nvPr/>
          </p:nvSpPr>
          <p:spPr>
            <a:xfrm>
              <a:off x="2728871" y="5879592"/>
              <a:ext cx="457200" cy="978408"/>
            </a:xfrm>
            <a:prstGeom prst="rect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3E3AA563-D762-26DA-6102-7B457A457D2D}"/>
                </a:ext>
              </a:extLst>
            </p:cNvPr>
            <p:cNvSpPr txBox="1"/>
            <p:nvPr/>
          </p:nvSpPr>
          <p:spPr>
            <a:xfrm rot="16200000">
              <a:off x="2387700" y="6137963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8</a:t>
              </a:r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C138F4C1-D49F-4229-9680-669DA0FEC710}"/>
              </a:ext>
            </a:extLst>
          </p:cNvPr>
          <p:cNvGrpSpPr/>
          <p:nvPr/>
        </p:nvGrpSpPr>
        <p:grpSpPr>
          <a:xfrm>
            <a:off x="-744246" y="0"/>
            <a:ext cx="12482921" cy="6858000"/>
            <a:chOff x="-9766749" y="0"/>
            <a:chExt cx="12482921" cy="6858000"/>
          </a:xfrm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D63D3A3B-E5F3-4761-9C9C-8870C0E71BAE}"/>
                </a:ext>
              </a:extLst>
            </p:cNvPr>
            <p:cNvSpPr/>
            <p:nvPr/>
          </p:nvSpPr>
          <p:spPr>
            <a:xfrm>
              <a:off x="-9766749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4DFC3583-B437-6FCE-1A97-B5276F14971E}"/>
                </a:ext>
              </a:extLst>
            </p:cNvPr>
            <p:cNvSpPr/>
            <p:nvPr/>
          </p:nvSpPr>
          <p:spPr>
            <a:xfrm>
              <a:off x="2258972" y="4908828"/>
              <a:ext cx="457200" cy="978408"/>
            </a:xfrm>
            <a:prstGeom prst="rect">
              <a:avLst/>
            </a:prstGeom>
            <a:solidFill>
              <a:srgbClr val="52CB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AEDAE3F8-0566-442B-0ED9-926A9EED5042}"/>
                </a:ext>
              </a:extLst>
            </p:cNvPr>
            <p:cNvSpPr txBox="1"/>
            <p:nvPr/>
          </p:nvSpPr>
          <p:spPr>
            <a:xfrm rot="16200000">
              <a:off x="1917801" y="5167199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9</a:t>
              </a:r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B1A984D1-1869-70B6-40EF-DEACE306F3B3}"/>
              </a:ext>
            </a:extLst>
          </p:cNvPr>
          <p:cNvGrpSpPr/>
          <p:nvPr/>
        </p:nvGrpSpPr>
        <p:grpSpPr>
          <a:xfrm>
            <a:off x="-9555968" y="19050"/>
            <a:ext cx="12482922" cy="6858000"/>
            <a:chOff x="-10231068" y="0"/>
            <a:chExt cx="12482922" cy="6858000"/>
          </a:xfrm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48B1C79E-6EE8-75D9-EDAA-B407A6CEB536}"/>
                </a:ext>
              </a:extLst>
            </p:cNvPr>
            <p:cNvSpPr/>
            <p:nvPr/>
          </p:nvSpPr>
          <p:spPr>
            <a:xfrm>
              <a:off x="-10231068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5A787A4A-FE61-BBF3-0960-D611FB48CC71}"/>
                </a:ext>
              </a:extLst>
            </p:cNvPr>
            <p:cNvSpPr/>
            <p:nvPr/>
          </p:nvSpPr>
          <p:spPr>
            <a:xfrm>
              <a:off x="1794654" y="3938363"/>
              <a:ext cx="457200" cy="978408"/>
            </a:xfrm>
            <a:prstGeom prst="rect">
              <a:avLst/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B36AD0BB-4693-47F3-84FE-526AC2F6262A}"/>
                </a:ext>
              </a:extLst>
            </p:cNvPr>
            <p:cNvSpPr txBox="1"/>
            <p:nvPr/>
          </p:nvSpPr>
          <p:spPr>
            <a:xfrm rot="16200000">
              <a:off x="1434830" y="4178081"/>
              <a:ext cx="112696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10</a:t>
              </a: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4B840429-222D-4C68-F617-5FBFF948FC8E}"/>
              </a:ext>
            </a:extLst>
          </p:cNvPr>
          <p:cNvGrpSpPr/>
          <p:nvPr/>
        </p:nvGrpSpPr>
        <p:grpSpPr>
          <a:xfrm>
            <a:off x="-10006574" y="19050"/>
            <a:ext cx="12482923" cy="6858000"/>
            <a:chOff x="-10684854" y="0"/>
            <a:chExt cx="12482923" cy="6858000"/>
          </a:xfrm>
        </p:grpSpPr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4F6FDFA5-3CDD-FA9A-DFE0-AEB2D6EB810E}"/>
                </a:ext>
              </a:extLst>
            </p:cNvPr>
            <p:cNvSpPr/>
            <p:nvPr/>
          </p:nvSpPr>
          <p:spPr>
            <a:xfrm>
              <a:off x="-10684854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3688DD9E-4822-DAC0-1846-6B86DDA3F72A}"/>
                </a:ext>
              </a:extLst>
            </p:cNvPr>
            <p:cNvSpPr/>
            <p:nvPr/>
          </p:nvSpPr>
          <p:spPr>
            <a:xfrm>
              <a:off x="1340869" y="2959674"/>
              <a:ext cx="457200" cy="978408"/>
            </a:xfrm>
            <a:prstGeom prst="rect">
              <a:avLst/>
            </a:pr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72D6A715-6CA1-46DE-8D42-D6E32F1BED94}"/>
                </a:ext>
              </a:extLst>
            </p:cNvPr>
            <p:cNvSpPr txBox="1"/>
            <p:nvPr/>
          </p:nvSpPr>
          <p:spPr>
            <a:xfrm rot="16200000">
              <a:off x="999698" y="3218045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11</a:t>
              </a:r>
            </a:p>
          </p:txBody>
        </p:sp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DAAAA1A0-3887-196E-3832-A0961F0C4C7D}"/>
              </a:ext>
            </a:extLst>
          </p:cNvPr>
          <p:cNvGrpSpPr/>
          <p:nvPr/>
        </p:nvGrpSpPr>
        <p:grpSpPr>
          <a:xfrm>
            <a:off x="-10459834" y="19050"/>
            <a:ext cx="12482923" cy="6858000"/>
            <a:chOff x="-11138114" y="0"/>
            <a:chExt cx="12482923" cy="6858000"/>
          </a:xfrm>
        </p:grpSpPr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373F2253-73D1-3EE4-3949-113BDBBB164C}"/>
                </a:ext>
              </a:extLst>
            </p:cNvPr>
            <p:cNvSpPr/>
            <p:nvPr/>
          </p:nvSpPr>
          <p:spPr>
            <a:xfrm>
              <a:off x="-11138114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DB8AA6E4-A7A3-58C2-DC5C-E8B5FE01A86F}"/>
                </a:ext>
              </a:extLst>
            </p:cNvPr>
            <p:cNvSpPr/>
            <p:nvPr/>
          </p:nvSpPr>
          <p:spPr>
            <a:xfrm>
              <a:off x="887609" y="1978585"/>
              <a:ext cx="457200" cy="978408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B2D4E8BA-3CAB-C950-DD69-3FD053780894}"/>
                </a:ext>
              </a:extLst>
            </p:cNvPr>
            <p:cNvSpPr txBox="1"/>
            <p:nvPr/>
          </p:nvSpPr>
          <p:spPr>
            <a:xfrm rot="16200000">
              <a:off x="546438" y="2236956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12</a:t>
              </a:r>
            </a:p>
          </p:txBody>
        </p: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5202555E-2AFF-81DF-5D92-A04599067841}"/>
              </a:ext>
            </a:extLst>
          </p:cNvPr>
          <p:cNvGrpSpPr/>
          <p:nvPr/>
        </p:nvGrpSpPr>
        <p:grpSpPr>
          <a:xfrm>
            <a:off x="-10922017" y="19050"/>
            <a:ext cx="12482924" cy="6858000"/>
            <a:chOff x="-11600297" y="0"/>
            <a:chExt cx="12482924" cy="6858000"/>
          </a:xfrm>
        </p:grpSpPr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F16004A5-EF13-FCEE-7607-9CC8E6EC8041}"/>
                </a:ext>
              </a:extLst>
            </p:cNvPr>
            <p:cNvSpPr/>
            <p:nvPr/>
          </p:nvSpPr>
          <p:spPr>
            <a:xfrm>
              <a:off x="-11600297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59B33294-85D9-9BEA-6E0D-2B9D711F173B}"/>
                </a:ext>
              </a:extLst>
            </p:cNvPr>
            <p:cNvSpPr/>
            <p:nvPr/>
          </p:nvSpPr>
          <p:spPr>
            <a:xfrm>
              <a:off x="425427" y="999416"/>
              <a:ext cx="457200" cy="978408"/>
            </a:xfrm>
            <a:prstGeom prst="rect">
              <a:avLst/>
            </a:pr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00B8B191-8F5D-59DB-46C3-6FC2B5525FB4}"/>
                </a:ext>
              </a:extLst>
            </p:cNvPr>
            <p:cNvSpPr txBox="1"/>
            <p:nvPr/>
          </p:nvSpPr>
          <p:spPr>
            <a:xfrm rot="16200000">
              <a:off x="84256" y="1257787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13</a:t>
              </a:r>
            </a:p>
          </p:txBody>
        </p:sp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0F94741D-B686-8846-4CAB-5048ADF8F93E}"/>
              </a:ext>
            </a:extLst>
          </p:cNvPr>
          <p:cNvGrpSpPr/>
          <p:nvPr/>
        </p:nvGrpSpPr>
        <p:grpSpPr>
          <a:xfrm>
            <a:off x="-11375342" y="-18257"/>
            <a:ext cx="12482924" cy="6895307"/>
            <a:chOff x="-12129822" y="-37307"/>
            <a:chExt cx="12482924" cy="6895307"/>
          </a:xfrm>
        </p:grpSpPr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379DA368-DB04-C23E-4969-D3AF6CC2EFCD}"/>
                </a:ext>
              </a:extLst>
            </p:cNvPr>
            <p:cNvSpPr/>
            <p:nvPr/>
          </p:nvSpPr>
          <p:spPr>
            <a:xfrm>
              <a:off x="-12129822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D1C847D0-6168-E995-4FDD-0A6AB1C35576}"/>
                </a:ext>
              </a:extLst>
            </p:cNvPr>
            <p:cNvSpPr/>
            <p:nvPr/>
          </p:nvSpPr>
          <p:spPr>
            <a:xfrm>
              <a:off x="-104098" y="-4763"/>
              <a:ext cx="457200" cy="1006253"/>
            </a:xfrm>
            <a:prstGeom prst="rect">
              <a:avLst/>
            </a:prstGeom>
            <a:solidFill>
              <a:srgbClr val="FF7D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5D49873F-9A4C-A990-A339-D67A2FBF5450}"/>
                </a:ext>
              </a:extLst>
            </p:cNvPr>
            <p:cNvSpPr txBox="1"/>
            <p:nvPr/>
          </p:nvSpPr>
          <p:spPr>
            <a:xfrm rot="16200000">
              <a:off x="-445269" y="276690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14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090B14F3-89CF-8A2B-267A-1E6D002D6EDA}"/>
              </a:ext>
            </a:extLst>
          </p:cNvPr>
          <p:cNvSpPr txBox="1"/>
          <p:nvPr/>
        </p:nvSpPr>
        <p:spPr>
          <a:xfrm>
            <a:off x="5059899" y="260710"/>
            <a:ext cx="48366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00A0A8"/>
                </a:solidFill>
                <a:latin typeface="Tw Cen MT" panose="020B0602020104020603" pitchFamily="34" charset="0"/>
              </a:rPr>
              <a:t>Flow chart</a:t>
            </a: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398B2B79-F971-68E5-3413-3275614888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9000" y="1146561"/>
            <a:ext cx="4400420" cy="546643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521325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>
            <a:extLst>
              <a:ext uri="{FF2B5EF4-FFF2-40B4-BE49-F238E27FC236}">
                <a16:creationId xmlns:a16="http://schemas.microsoft.com/office/drawing/2014/main" id="{1AA99F53-80E4-C643-03BA-82C37AB19D15}"/>
              </a:ext>
            </a:extLst>
          </p:cNvPr>
          <p:cNvGrpSpPr/>
          <p:nvPr/>
        </p:nvGrpSpPr>
        <p:grpSpPr>
          <a:xfrm>
            <a:off x="-290920" y="21189"/>
            <a:ext cx="12482920" cy="6913626"/>
            <a:chOff x="-9296849" y="0"/>
            <a:chExt cx="12482920" cy="6913626"/>
          </a:xfrm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9B428A5B-1C7A-C2A1-7AA7-BC791CE3298F}"/>
                </a:ext>
              </a:extLst>
            </p:cNvPr>
            <p:cNvSpPr/>
            <p:nvPr/>
          </p:nvSpPr>
          <p:spPr>
            <a:xfrm>
              <a:off x="-9296849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3D5119CD-E8D5-4271-2B78-482B37CB7924}"/>
                </a:ext>
              </a:extLst>
            </p:cNvPr>
            <p:cNvSpPr/>
            <p:nvPr/>
          </p:nvSpPr>
          <p:spPr>
            <a:xfrm>
              <a:off x="2728871" y="5879592"/>
              <a:ext cx="457200" cy="978408"/>
            </a:xfrm>
            <a:prstGeom prst="rect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3E3AA563-D762-26DA-6102-7B457A457D2D}"/>
                </a:ext>
              </a:extLst>
            </p:cNvPr>
            <p:cNvSpPr txBox="1"/>
            <p:nvPr/>
          </p:nvSpPr>
          <p:spPr>
            <a:xfrm rot="16200000">
              <a:off x="2387700" y="6137963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8</a:t>
              </a:r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C138F4C1-D49F-4229-9680-669DA0FEC710}"/>
              </a:ext>
            </a:extLst>
          </p:cNvPr>
          <p:cNvGrpSpPr/>
          <p:nvPr/>
        </p:nvGrpSpPr>
        <p:grpSpPr>
          <a:xfrm>
            <a:off x="-744246" y="0"/>
            <a:ext cx="12482921" cy="6858000"/>
            <a:chOff x="-9766749" y="0"/>
            <a:chExt cx="12482921" cy="6858000"/>
          </a:xfrm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D63D3A3B-E5F3-4761-9C9C-8870C0E71BAE}"/>
                </a:ext>
              </a:extLst>
            </p:cNvPr>
            <p:cNvSpPr/>
            <p:nvPr/>
          </p:nvSpPr>
          <p:spPr>
            <a:xfrm>
              <a:off x="-9766749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4DFC3583-B437-6FCE-1A97-B5276F14971E}"/>
                </a:ext>
              </a:extLst>
            </p:cNvPr>
            <p:cNvSpPr/>
            <p:nvPr/>
          </p:nvSpPr>
          <p:spPr>
            <a:xfrm>
              <a:off x="2258972" y="4908828"/>
              <a:ext cx="457200" cy="978408"/>
            </a:xfrm>
            <a:prstGeom prst="rect">
              <a:avLst/>
            </a:prstGeom>
            <a:solidFill>
              <a:srgbClr val="52CB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AEDAE3F8-0566-442B-0ED9-926A9EED5042}"/>
                </a:ext>
              </a:extLst>
            </p:cNvPr>
            <p:cNvSpPr txBox="1"/>
            <p:nvPr/>
          </p:nvSpPr>
          <p:spPr>
            <a:xfrm rot="16200000">
              <a:off x="1917801" y="5167199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9</a:t>
              </a:r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B1A984D1-1869-70B6-40EF-DEACE306F3B3}"/>
              </a:ext>
            </a:extLst>
          </p:cNvPr>
          <p:cNvGrpSpPr/>
          <p:nvPr/>
        </p:nvGrpSpPr>
        <p:grpSpPr>
          <a:xfrm>
            <a:off x="-1195984" y="19050"/>
            <a:ext cx="12482922" cy="6858000"/>
            <a:chOff x="-10231068" y="0"/>
            <a:chExt cx="12482922" cy="6858000"/>
          </a:xfrm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48B1C79E-6EE8-75D9-EDAA-B407A6CEB536}"/>
                </a:ext>
              </a:extLst>
            </p:cNvPr>
            <p:cNvSpPr/>
            <p:nvPr/>
          </p:nvSpPr>
          <p:spPr>
            <a:xfrm>
              <a:off x="-10231068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5A787A4A-FE61-BBF3-0960-D611FB48CC71}"/>
                </a:ext>
              </a:extLst>
            </p:cNvPr>
            <p:cNvSpPr/>
            <p:nvPr/>
          </p:nvSpPr>
          <p:spPr>
            <a:xfrm>
              <a:off x="1794654" y="3938363"/>
              <a:ext cx="457200" cy="978408"/>
            </a:xfrm>
            <a:prstGeom prst="rect">
              <a:avLst/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B36AD0BB-4693-47F3-84FE-526AC2F6262A}"/>
                </a:ext>
              </a:extLst>
            </p:cNvPr>
            <p:cNvSpPr txBox="1"/>
            <p:nvPr/>
          </p:nvSpPr>
          <p:spPr>
            <a:xfrm rot="16200000">
              <a:off x="1434830" y="4178081"/>
              <a:ext cx="112696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10</a:t>
              </a: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4B840429-222D-4C68-F617-5FBFF948FC8E}"/>
              </a:ext>
            </a:extLst>
          </p:cNvPr>
          <p:cNvGrpSpPr/>
          <p:nvPr/>
        </p:nvGrpSpPr>
        <p:grpSpPr>
          <a:xfrm>
            <a:off x="-10013169" y="19050"/>
            <a:ext cx="12482923" cy="6858000"/>
            <a:chOff x="-10684854" y="0"/>
            <a:chExt cx="12482923" cy="6858000"/>
          </a:xfrm>
        </p:grpSpPr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4F6FDFA5-3CDD-FA9A-DFE0-AEB2D6EB810E}"/>
                </a:ext>
              </a:extLst>
            </p:cNvPr>
            <p:cNvSpPr/>
            <p:nvPr/>
          </p:nvSpPr>
          <p:spPr>
            <a:xfrm>
              <a:off x="-10684854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3688DD9E-4822-DAC0-1846-6B86DDA3F72A}"/>
                </a:ext>
              </a:extLst>
            </p:cNvPr>
            <p:cNvSpPr/>
            <p:nvPr/>
          </p:nvSpPr>
          <p:spPr>
            <a:xfrm>
              <a:off x="1340869" y="2959674"/>
              <a:ext cx="457200" cy="978408"/>
            </a:xfrm>
            <a:prstGeom prst="rect">
              <a:avLst/>
            </a:pr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72D6A715-6CA1-46DE-8D42-D6E32F1BED94}"/>
                </a:ext>
              </a:extLst>
            </p:cNvPr>
            <p:cNvSpPr txBox="1"/>
            <p:nvPr/>
          </p:nvSpPr>
          <p:spPr>
            <a:xfrm rot="16200000">
              <a:off x="999698" y="3218045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11</a:t>
              </a:r>
            </a:p>
          </p:txBody>
        </p:sp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DAAAA1A0-3887-196E-3832-A0961F0C4C7D}"/>
              </a:ext>
            </a:extLst>
          </p:cNvPr>
          <p:cNvGrpSpPr/>
          <p:nvPr/>
        </p:nvGrpSpPr>
        <p:grpSpPr>
          <a:xfrm>
            <a:off x="-10459834" y="19050"/>
            <a:ext cx="12482923" cy="6858000"/>
            <a:chOff x="-11138114" y="0"/>
            <a:chExt cx="12482923" cy="6858000"/>
          </a:xfrm>
        </p:grpSpPr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373F2253-73D1-3EE4-3949-113BDBBB164C}"/>
                </a:ext>
              </a:extLst>
            </p:cNvPr>
            <p:cNvSpPr/>
            <p:nvPr/>
          </p:nvSpPr>
          <p:spPr>
            <a:xfrm>
              <a:off x="-11138114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DB8AA6E4-A7A3-58C2-DC5C-E8B5FE01A86F}"/>
                </a:ext>
              </a:extLst>
            </p:cNvPr>
            <p:cNvSpPr/>
            <p:nvPr/>
          </p:nvSpPr>
          <p:spPr>
            <a:xfrm>
              <a:off x="887609" y="1978585"/>
              <a:ext cx="457200" cy="978408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B2D4E8BA-3CAB-C950-DD69-3FD053780894}"/>
                </a:ext>
              </a:extLst>
            </p:cNvPr>
            <p:cNvSpPr txBox="1"/>
            <p:nvPr/>
          </p:nvSpPr>
          <p:spPr>
            <a:xfrm rot="16200000">
              <a:off x="546438" y="2236956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12</a:t>
              </a:r>
            </a:p>
          </p:txBody>
        </p: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5202555E-2AFF-81DF-5D92-A04599067841}"/>
              </a:ext>
            </a:extLst>
          </p:cNvPr>
          <p:cNvGrpSpPr/>
          <p:nvPr/>
        </p:nvGrpSpPr>
        <p:grpSpPr>
          <a:xfrm>
            <a:off x="-10922017" y="19050"/>
            <a:ext cx="12482924" cy="6858000"/>
            <a:chOff x="-11600297" y="0"/>
            <a:chExt cx="12482924" cy="6858000"/>
          </a:xfrm>
        </p:grpSpPr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F16004A5-EF13-FCEE-7607-9CC8E6EC8041}"/>
                </a:ext>
              </a:extLst>
            </p:cNvPr>
            <p:cNvSpPr/>
            <p:nvPr/>
          </p:nvSpPr>
          <p:spPr>
            <a:xfrm>
              <a:off x="-11600297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59B33294-85D9-9BEA-6E0D-2B9D711F173B}"/>
                </a:ext>
              </a:extLst>
            </p:cNvPr>
            <p:cNvSpPr/>
            <p:nvPr/>
          </p:nvSpPr>
          <p:spPr>
            <a:xfrm>
              <a:off x="425427" y="999416"/>
              <a:ext cx="457200" cy="978408"/>
            </a:xfrm>
            <a:prstGeom prst="rect">
              <a:avLst/>
            </a:pr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00B8B191-8F5D-59DB-46C3-6FC2B5525FB4}"/>
                </a:ext>
              </a:extLst>
            </p:cNvPr>
            <p:cNvSpPr txBox="1"/>
            <p:nvPr/>
          </p:nvSpPr>
          <p:spPr>
            <a:xfrm rot="16200000">
              <a:off x="84256" y="1257787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13</a:t>
              </a:r>
            </a:p>
          </p:txBody>
        </p:sp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0F94741D-B686-8846-4CAB-5048ADF8F93E}"/>
              </a:ext>
            </a:extLst>
          </p:cNvPr>
          <p:cNvGrpSpPr/>
          <p:nvPr/>
        </p:nvGrpSpPr>
        <p:grpSpPr>
          <a:xfrm>
            <a:off x="-11375342" y="-18257"/>
            <a:ext cx="12482924" cy="6895307"/>
            <a:chOff x="-12129822" y="-37307"/>
            <a:chExt cx="12482924" cy="6895307"/>
          </a:xfrm>
        </p:grpSpPr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379DA368-DB04-C23E-4969-D3AF6CC2EFCD}"/>
                </a:ext>
              </a:extLst>
            </p:cNvPr>
            <p:cNvSpPr/>
            <p:nvPr/>
          </p:nvSpPr>
          <p:spPr>
            <a:xfrm>
              <a:off x="-12129822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D1C847D0-6168-E995-4FDD-0A6AB1C35576}"/>
                </a:ext>
              </a:extLst>
            </p:cNvPr>
            <p:cNvSpPr/>
            <p:nvPr/>
          </p:nvSpPr>
          <p:spPr>
            <a:xfrm>
              <a:off x="-104098" y="-4763"/>
              <a:ext cx="457200" cy="1006253"/>
            </a:xfrm>
            <a:prstGeom prst="rect">
              <a:avLst/>
            </a:prstGeom>
            <a:solidFill>
              <a:srgbClr val="FF7D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5D49873F-9A4C-A990-A339-D67A2FBF5450}"/>
                </a:ext>
              </a:extLst>
            </p:cNvPr>
            <p:cNvSpPr txBox="1"/>
            <p:nvPr/>
          </p:nvSpPr>
          <p:spPr>
            <a:xfrm rot="16200000">
              <a:off x="-445269" y="276690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14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F630249-B423-90DA-D167-813025AE74DC}"/>
              </a:ext>
            </a:extLst>
          </p:cNvPr>
          <p:cNvSpPr txBox="1"/>
          <p:nvPr/>
        </p:nvSpPr>
        <p:spPr>
          <a:xfrm>
            <a:off x="4197271" y="425072"/>
            <a:ext cx="48366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FEC630"/>
                </a:solidFill>
                <a:latin typeface="Tw Cen MT" panose="020B0602020104020603" pitchFamily="34" charset="0"/>
              </a:rPr>
              <a:t>Sequence diagram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500B4EFF-2198-9B6E-0FEA-234093D97D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754" y="1739898"/>
            <a:ext cx="3350633" cy="43058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E0F6E3F5-A02C-CAB4-11FE-CA846EDD94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4020" y="1739897"/>
            <a:ext cx="4160454" cy="43058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349733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>
            <a:extLst>
              <a:ext uri="{FF2B5EF4-FFF2-40B4-BE49-F238E27FC236}">
                <a16:creationId xmlns:a16="http://schemas.microsoft.com/office/drawing/2014/main" id="{1AA99F53-80E4-C643-03BA-82C37AB19D15}"/>
              </a:ext>
            </a:extLst>
          </p:cNvPr>
          <p:cNvGrpSpPr/>
          <p:nvPr/>
        </p:nvGrpSpPr>
        <p:grpSpPr>
          <a:xfrm>
            <a:off x="-290920" y="21189"/>
            <a:ext cx="12482920" cy="6913626"/>
            <a:chOff x="-9296849" y="0"/>
            <a:chExt cx="12482920" cy="6913626"/>
          </a:xfrm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9B428A5B-1C7A-C2A1-7AA7-BC791CE3298F}"/>
                </a:ext>
              </a:extLst>
            </p:cNvPr>
            <p:cNvSpPr/>
            <p:nvPr/>
          </p:nvSpPr>
          <p:spPr>
            <a:xfrm>
              <a:off x="-9296849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3D5119CD-E8D5-4271-2B78-482B37CB7924}"/>
                </a:ext>
              </a:extLst>
            </p:cNvPr>
            <p:cNvSpPr/>
            <p:nvPr/>
          </p:nvSpPr>
          <p:spPr>
            <a:xfrm>
              <a:off x="2728871" y="5879592"/>
              <a:ext cx="457200" cy="978408"/>
            </a:xfrm>
            <a:prstGeom prst="rect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3E3AA563-D762-26DA-6102-7B457A457D2D}"/>
                </a:ext>
              </a:extLst>
            </p:cNvPr>
            <p:cNvSpPr txBox="1"/>
            <p:nvPr/>
          </p:nvSpPr>
          <p:spPr>
            <a:xfrm rot="16200000">
              <a:off x="2387700" y="6137963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8</a:t>
              </a:r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C138F4C1-D49F-4229-9680-669DA0FEC710}"/>
              </a:ext>
            </a:extLst>
          </p:cNvPr>
          <p:cNvGrpSpPr/>
          <p:nvPr/>
        </p:nvGrpSpPr>
        <p:grpSpPr>
          <a:xfrm>
            <a:off x="-744246" y="0"/>
            <a:ext cx="12482921" cy="6858000"/>
            <a:chOff x="-9766749" y="0"/>
            <a:chExt cx="12482921" cy="6858000"/>
          </a:xfrm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D63D3A3B-E5F3-4761-9C9C-8870C0E71BAE}"/>
                </a:ext>
              </a:extLst>
            </p:cNvPr>
            <p:cNvSpPr/>
            <p:nvPr/>
          </p:nvSpPr>
          <p:spPr>
            <a:xfrm>
              <a:off x="-9766749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4DFC3583-B437-6FCE-1A97-B5276F14971E}"/>
                </a:ext>
              </a:extLst>
            </p:cNvPr>
            <p:cNvSpPr/>
            <p:nvPr/>
          </p:nvSpPr>
          <p:spPr>
            <a:xfrm>
              <a:off x="2258972" y="4908828"/>
              <a:ext cx="457200" cy="978408"/>
            </a:xfrm>
            <a:prstGeom prst="rect">
              <a:avLst/>
            </a:prstGeom>
            <a:solidFill>
              <a:srgbClr val="52CB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AEDAE3F8-0566-442B-0ED9-926A9EED5042}"/>
                </a:ext>
              </a:extLst>
            </p:cNvPr>
            <p:cNvSpPr txBox="1"/>
            <p:nvPr/>
          </p:nvSpPr>
          <p:spPr>
            <a:xfrm rot="16200000">
              <a:off x="1917801" y="5167199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9</a:t>
              </a:r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B1A984D1-1869-70B6-40EF-DEACE306F3B3}"/>
              </a:ext>
            </a:extLst>
          </p:cNvPr>
          <p:cNvGrpSpPr/>
          <p:nvPr/>
        </p:nvGrpSpPr>
        <p:grpSpPr>
          <a:xfrm>
            <a:off x="-1195984" y="19050"/>
            <a:ext cx="12482922" cy="6858000"/>
            <a:chOff x="-10231068" y="0"/>
            <a:chExt cx="12482922" cy="6858000"/>
          </a:xfrm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48B1C79E-6EE8-75D9-EDAA-B407A6CEB536}"/>
                </a:ext>
              </a:extLst>
            </p:cNvPr>
            <p:cNvSpPr/>
            <p:nvPr/>
          </p:nvSpPr>
          <p:spPr>
            <a:xfrm>
              <a:off x="-10231068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5A787A4A-FE61-BBF3-0960-D611FB48CC71}"/>
                </a:ext>
              </a:extLst>
            </p:cNvPr>
            <p:cNvSpPr/>
            <p:nvPr/>
          </p:nvSpPr>
          <p:spPr>
            <a:xfrm>
              <a:off x="1794654" y="3938363"/>
              <a:ext cx="457200" cy="978408"/>
            </a:xfrm>
            <a:prstGeom prst="rect">
              <a:avLst/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B36AD0BB-4693-47F3-84FE-526AC2F6262A}"/>
                </a:ext>
              </a:extLst>
            </p:cNvPr>
            <p:cNvSpPr txBox="1"/>
            <p:nvPr/>
          </p:nvSpPr>
          <p:spPr>
            <a:xfrm rot="16200000">
              <a:off x="1434830" y="4178081"/>
              <a:ext cx="112696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10</a:t>
              </a: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4B840429-222D-4C68-F617-5FBFF948FC8E}"/>
              </a:ext>
            </a:extLst>
          </p:cNvPr>
          <p:cNvGrpSpPr/>
          <p:nvPr/>
        </p:nvGrpSpPr>
        <p:grpSpPr>
          <a:xfrm>
            <a:off x="-1616674" y="19050"/>
            <a:ext cx="12482923" cy="6858000"/>
            <a:chOff x="-10684854" y="0"/>
            <a:chExt cx="12482923" cy="6858000"/>
          </a:xfrm>
        </p:grpSpPr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4F6FDFA5-3CDD-FA9A-DFE0-AEB2D6EB810E}"/>
                </a:ext>
              </a:extLst>
            </p:cNvPr>
            <p:cNvSpPr/>
            <p:nvPr/>
          </p:nvSpPr>
          <p:spPr>
            <a:xfrm>
              <a:off x="-10684854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3688DD9E-4822-DAC0-1846-6B86DDA3F72A}"/>
                </a:ext>
              </a:extLst>
            </p:cNvPr>
            <p:cNvSpPr/>
            <p:nvPr/>
          </p:nvSpPr>
          <p:spPr>
            <a:xfrm>
              <a:off x="1340869" y="2959674"/>
              <a:ext cx="457200" cy="978408"/>
            </a:xfrm>
            <a:prstGeom prst="rect">
              <a:avLst/>
            </a:pr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72D6A715-6CA1-46DE-8D42-D6E32F1BED94}"/>
                </a:ext>
              </a:extLst>
            </p:cNvPr>
            <p:cNvSpPr txBox="1"/>
            <p:nvPr/>
          </p:nvSpPr>
          <p:spPr>
            <a:xfrm rot="16200000">
              <a:off x="999698" y="3218045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11</a:t>
              </a:r>
            </a:p>
          </p:txBody>
        </p:sp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DAAAA1A0-3887-196E-3832-A0961F0C4C7D}"/>
              </a:ext>
            </a:extLst>
          </p:cNvPr>
          <p:cNvGrpSpPr/>
          <p:nvPr/>
        </p:nvGrpSpPr>
        <p:grpSpPr>
          <a:xfrm>
            <a:off x="-10459834" y="19050"/>
            <a:ext cx="12482923" cy="6858000"/>
            <a:chOff x="-11138114" y="0"/>
            <a:chExt cx="12482923" cy="6858000"/>
          </a:xfrm>
        </p:grpSpPr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373F2253-73D1-3EE4-3949-113BDBBB164C}"/>
                </a:ext>
              </a:extLst>
            </p:cNvPr>
            <p:cNvSpPr/>
            <p:nvPr/>
          </p:nvSpPr>
          <p:spPr>
            <a:xfrm>
              <a:off x="-11138114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DB8AA6E4-A7A3-58C2-DC5C-E8B5FE01A86F}"/>
                </a:ext>
              </a:extLst>
            </p:cNvPr>
            <p:cNvSpPr/>
            <p:nvPr/>
          </p:nvSpPr>
          <p:spPr>
            <a:xfrm>
              <a:off x="887609" y="1978585"/>
              <a:ext cx="457200" cy="978408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B2D4E8BA-3CAB-C950-DD69-3FD053780894}"/>
                </a:ext>
              </a:extLst>
            </p:cNvPr>
            <p:cNvSpPr txBox="1"/>
            <p:nvPr/>
          </p:nvSpPr>
          <p:spPr>
            <a:xfrm rot="16200000">
              <a:off x="546438" y="2236956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12</a:t>
              </a:r>
            </a:p>
          </p:txBody>
        </p: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5202555E-2AFF-81DF-5D92-A04599067841}"/>
              </a:ext>
            </a:extLst>
          </p:cNvPr>
          <p:cNvGrpSpPr/>
          <p:nvPr/>
        </p:nvGrpSpPr>
        <p:grpSpPr>
          <a:xfrm>
            <a:off x="-10922017" y="19050"/>
            <a:ext cx="12482924" cy="6858000"/>
            <a:chOff x="-11600297" y="0"/>
            <a:chExt cx="12482924" cy="6858000"/>
          </a:xfrm>
        </p:grpSpPr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F16004A5-EF13-FCEE-7607-9CC8E6EC8041}"/>
                </a:ext>
              </a:extLst>
            </p:cNvPr>
            <p:cNvSpPr/>
            <p:nvPr/>
          </p:nvSpPr>
          <p:spPr>
            <a:xfrm>
              <a:off x="-11600297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59B33294-85D9-9BEA-6E0D-2B9D711F173B}"/>
                </a:ext>
              </a:extLst>
            </p:cNvPr>
            <p:cNvSpPr/>
            <p:nvPr/>
          </p:nvSpPr>
          <p:spPr>
            <a:xfrm>
              <a:off x="425427" y="999416"/>
              <a:ext cx="457200" cy="978408"/>
            </a:xfrm>
            <a:prstGeom prst="rect">
              <a:avLst/>
            </a:pr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00B8B191-8F5D-59DB-46C3-6FC2B5525FB4}"/>
                </a:ext>
              </a:extLst>
            </p:cNvPr>
            <p:cNvSpPr txBox="1"/>
            <p:nvPr/>
          </p:nvSpPr>
          <p:spPr>
            <a:xfrm rot="16200000">
              <a:off x="84256" y="1257787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13</a:t>
              </a:r>
            </a:p>
          </p:txBody>
        </p:sp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0F94741D-B686-8846-4CAB-5048ADF8F93E}"/>
              </a:ext>
            </a:extLst>
          </p:cNvPr>
          <p:cNvGrpSpPr/>
          <p:nvPr/>
        </p:nvGrpSpPr>
        <p:grpSpPr>
          <a:xfrm>
            <a:off x="-11375342" y="-18257"/>
            <a:ext cx="12482924" cy="6895307"/>
            <a:chOff x="-12129822" y="-37307"/>
            <a:chExt cx="12482924" cy="6895307"/>
          </a:xfrm>
        </p:grpSpPr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379DA368-DB04-C23E-4969-D3AF6CC2EFCD}"/>
                </a:ext>
              </a:extLst>
            </p:cNvPr>
            <p:cNvSpPr/>
            <p:nvPr/>
          </p:nvSpPr>
          <p:spPr>
            <a:xfrm>
              <a:off x="-12129822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D1C847D0-6168-E995-4FDD-0A6AB1C35576}"/>
                </a:ext>
              </a:extLst>
            </p:cNvPr>
            <p:cNvSpPr/>
            <p:nvPr/>
          </p:nvSpPr>
          <p:spPr>
            <a:xfrm>
              <a:off x="-104098" y="-4763"/>
              <a:ext cx="457200" cy="1006253"/>
            </a:xfrm>
            <a:prstGeom prst="rect">
              <a:avLst/>
            </a:prstGeom>
            <a:solidFill>
              <a:srgbClr val="FF7D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5D49873F-9A4C-A990-A339-D67A2FBF5450}"/>
                </a:ext>
              </a:extLst>
            </p:cNvPr>
            <p:cNvSpPr txBox="1"/>
            <p:nvPr/>
          </p:nvSpPr>
          <p:spPr>
            <a:xfrm rot="16200000">
              <a:off x="-445269" y="276690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14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F630249-B423-90DA-D167-813025AE74DC}"/>
              </a:ext>
            </a:extLst>
          </p:cNvPr>
          <p:cNvSpPr txBox="1"/>
          <p:nvPr/>
        </p:nvSpPr>
        <p:spPr>
          <a:xfrm>
            <a:off x="3849215" y="639673"/>
            <a:ext cx="48366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5D7373"/>
                </a:solidFill>
                <a:latin typeface="Tw Cen MT" panose="020B0602020104020603" pitchFamily="34" charset="0"/>
              </a:rPr>
              <a:t>Architecture</a:t>
            </a:r>
          </a:p>
        </p:txBody>
      </p:sp>
      <p:pic>
        <p:nvPicPr>
          <p:cNvPr id="4" name="Picture 3" descr="Chart, waterfall chart&#10;&#10;Description automatically generated">
            <a:extLst>
              <a:ext uri="{FF2B5EF4-FFF2-40B4-BE49-F238E27FC236}">
                <a16:creationId xmlns:a16="http://schemas.microsoft.com/office/drawing/2014/main" id="{8C64E650-5D24-B87F-7C43-1AC84F40EFB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206"/>
          <a:stretch/>
        </p:blipFill>
        <p:spPr>
          <a:xfrm>
            <a:off x="2975333" y="1904488"/>
            <a:ext cx="6811302" cy="382633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130951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>
            <a:extLst>
              <a:ext uri="{FF2B5EF4-FFF2-40B4-BE49-F238E27FC236}">
                <a16:creationId xmlns:a16="http://schemas.microsoft.com/office/drawing/2014/main" id="{1AA99F53-80E4-C643-03BA-82C37AB19D15}"/>
              </a:ext>
            </a:extLst>
          </p:cNvPr>
          <p:cNvGrpSpPr/>
          <p:nvPr/>
        </p:nvGrpSpPr>
        <p:grpSpPr>
          <a:xfrm>
            <a:off x="-290920" y="21189"/>
            <a:ext cx="12482920" cy="6913626"/>
            <a:chOff x="-9296849" y="0"/>
            <a:chExt cx="12482920" cy="6913626"/>
          </a:xfrm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9B428A5B-1C7A-C2A1-7AA7-BC791CE3298F}"/>
                </a:ext>
              </a:extLst>
            </p:cNvPr>
            <p:cNvSpPr/>
            <p:nvPr/>
          </p:nvSpPr>
          <p:spPr>
            <a:xfrm>
              <a:off x="-9296849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3D5119CD-E8D5-4271-2B78-482B37CB7924}"/>
                </a:ext>
              </a:extLst>
            </p:cNvPr>
            <p:cNvSpPr/>
            <p:nvPr/>
          </p:nvSpPr>
          <p:spPr>
            <a:xfrm>
              <a:off x="2728871" y="5879592"/>
              <a:ext cx="457200" cy="978408"/>
            </a:xfrm>
            <a:prstGeom prst="rect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3E3AA563-D762-26DA-6102-7B457A457D2D}"/>
                </a:ext>
              </a:extLst>
            </p:cNvPr>
            <p:cNvSpPr txBox="1"/>
            <p:nvPr/>
          </p:nvSpPr>
          <p:spPr>
            <a:xfrm rot="16200000">
              <a:off x="2387700" y="6137963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8</a:t>
              </a:r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C138F4C1-D49F-4229-9680-669DA0FEC710}"/>
              </a:ext>
            </a:extLst>
          </p:cNvPr>
          <p:cNvGrpSpPr/>
          <p:nvPr/>
        </p:nvGrpSpPr>
        <p:grpSpPr>
          <a:xfrm>
            <a:off x="-744246" y="0"/>
            <a:ext cx="12482921" cy="6858000"/>
            <a:chOff x="-9766749" y="0"/>
            <a:chExt cx="12482921" cy="6858000"/>
          </a:xfrm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D63D3A3B-E5F3-4761-9C9C-8870C0E71BAE}"/>
                </a:ext>
              </a:extLst>
            </p:cNvPr>
            <p:cNvSpPr/>
            <p:nvPr/>
          </p:nvSpPr>
          <p:spPr>
            <a:xfrm>
              <a:off x="-9766749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4DFC3583-B437-6FCE-1A97-B5276F14971E}"/>
                </a:ext>
              </a:extLst>
            </p:cNvPr>
            <p:cNvSpPr/>
            <p:nvPr/>
          </p:nvSpPr>
          <p:spPr>
            <a:xfrm>
              <a:off x="2258972" y="4908828"/>
              <a:ext cx="457200" cy="978408"/>
            </a:xfrm>
            <a:prstGeom prst="rect">
              <a:avLst/>
            </a:prstGeom>
            <a:solidFill>
              <a:srgbClr val="52CB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AEDAE3F8-0566-442B-0ED9-926A9EED5042}"/>
                </a:ext>
              </a:extLst>
            </p:cNvPr>
            <p:cNvSpPr txBox="1"/>
            <p:nvPr/>
          </p:nvSpPr>
          <p:spPr>
            <a:xfrm rot="16200000">
              <a:off x="1917801" y="5167199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9</a:t>
              </a:r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B1A984D1-1869-70B6-40EF-DEACE306F3B3}"/>
              </a:ext>
            </a:extLst>
          </p:cNvPr>
          <p:cNvGrpSpPr/>
          <p:nvPr/>
        </p:nvGrpSpPr>
        <p:grpSpPr>
          <a:xfrm>
            <a:off x="-1195984" y="19050"/>
            <a:ext cx="12482922" cy="6858000"/>
            <a:chOff x="-10231068" y="0"/>
            <a:chExt cx="12482922" cy="6858000"/>
          </a:xfrm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48B1C79E-6EE8-75D9-EDAA-B407A6CEB536}"/>
                </a:ext>
              </a:extLst>
            </p:cNvPr>
            <p:cNvSpPr/>
            <p:nvPr/>
          </p:nvSpPr>
          <p:spPr>
            <a:xfrm>
              <a:off x="-10231068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5A787A4A-FE61-BBF3-0960-D611FB48CC71}"/>
                </a:ext>
              </a:extLst>
            </p:cNvPr>
            <p:cNvSpPr/>
            <p:nvPr/>
          </p:nvSpPr>
          <p:spPr>
            <a:xfrm>
              <a:off x="1794654" y="3938363"/>
              <a:ext cx="457200" cy="978408"/>
            </a:xfrm>
            <a:prstGeom prst="rect">
              <a:avLst/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B36AD0BB-4693-47F3-84FE-526AC2F6262A}"/>
                </a:ext>
              </a:extLst>
            </p:cNvPr>
            <p:cNvSpPr txBox="1"/>
            <p:nvPr/>
          </p:nvSpPr>
          <p:spPr>
            <a:xfrm rot="16200000">
              <a:off x="1434830" y="4178081"/>
              <a:ext cx="112696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10</a:t>
              </a: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4B840429-222D-4C68-F617-5FBFF948FC8E}"/>
              </a:ext>
            </a:extLst>
          </p:cNvPr>
          <p:cNvGrpSpPr/>
          <p:nvPr/>
        </p:nvGrpSpPr>
        <p:grpSpPr>
          <a:xfrm>
            <a:off x="-1616674" y="19050"/>
            <a:ext cx="12482923" cy="6858000"/>
            <a:chOff x="-10684854" y="0"/>
            <a:chExt cx="12482923" cy="6858000"/>
          </a:xfrm>
        </p:grpSpPr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4F6FDFA5-3CDD-FA9A-DFE0-AEB2D6EB810E}"/>
                </a:ext>
              </a:extLst>
            </p:cNvPr>
            <p:cNvSpPr/>
            <p:nvPr/>
          </p:nvSpPr>
          <p:spPr>
            <a:xfrm>
              <a:off x="-10684854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3688DD9E-4822-DAC0-1846-6B86DDA3F72A}"/>
                </a:ext>
              </a:extLst>
            </p:cNvPr>
            <p:cNvSpPr/>
            <p:nvPr/>
          </p:nvSpPr>
          <p:spPr>
            <a:xfrm>
              <a:off x="1340869" y="2959674"/>
              <a:ext cx="457200" cy="978408"/>
            </a:xfrm>
            <a:prstGeom prst="rect">
              <a:avLst/>
            </a:pr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72D6A715-6CA1-46DE-8D42-D6E32F1BED94}"/>
                </a:ext>
              </a:extLst>
            </p:cNvPr>
            <p:cNvSpPr txBox="1"/>
            <p:nvPr/>
          </p:nvSpPr>
          <p:spPr>
            <a:xfrm rot="16200000">
              <a:off x="999698" y="3218045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11</a:t>
              </a:r>
            </a:p>
          </p:txBody>
        </p:sp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DAAAA1A0-3887-196E-3832-A0961F0C4C7D}"/>
              </a:ext>
            </a:extLst>
          </p:cNvPr>
          <p:cNvGrpSpPr/>
          <p:nvPr/>
        </p:nvGrpSpPr>
        <p:grpSpPr>
          <a:xfrm>
            <a:off x="-2041240" y="0"/>
            <a:ext cx="12482923" cy="6858000"/>
            <a:chOff x="-11138114" y="0"/>
            <a:chExt cx="12482923" cy="6858000"/>
          </a:xfrm>
        </p:grpSpPr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373F2253-73D1-3EE4-3949-113BDBBB164C}"/>
                </a:ext>
              </a:extLst>
            </p:cNvPr>
            <p:cNvSpPr/>
            <p:nvPr/>
          </p:nvSpPr>
          <p:spPr>
            <a:xfrm>
              <a:off x="-11138114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DB8AA6E4-A7A3-58C2-DC5C-E8B5FE01A86F}"/>
                </a:ext>
              </a:extLst>
            </p:cNvPr>
            <p:cNvSpPr/>
            <p:nvPr/>
          </p:nvSpPr>
          <p:spPr>
            <a:xfrm>
              <a:off x="887609" y="1978585"/>
              <a:ext cx="457200" cy="978408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B2D4E8BA-3CAB-C950-DD69-3FD053780894}"/>
                </a:ext>
              </a:extLst>
            </p:cNvPr>
            <p:cNvSpPr txBox="1"/>
            <p:nvPr/>
          </p:nvSpPr>
          <p:spPr>
            <a:xfrm rot="16200000">
              <a:off x="546438" y="2236956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12</a:t>
              </a:r>
            </a:p>
          </p:txBody>
        </p: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5202555E-2AFF-81DF-5D92-A04599067841}"/>
              </a:ext>
            </a:extLst>
          </p:cNvPr>
          <p:cNvGrpSpPr/>
          <p:nvPr/>
        </p:nvGrpSpPr>
        <p:grpSpPr>
          <a:xfrm>
            <a:off x="-10922017" y="19050"/>
            <a:ext cx="12482924" cy="6858000"/>
            <a:chOff x="-11600297" y="0"/>
            <a:chExt cx="12482924" cy="6858000"/>
          </a:xfrm>
        </p:grpSpPr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F16004A5-EF13-FCEE-7607-9CC8E6EC8041}"/>
                </a:ext>
              </a:extLst>
            </p:cNvPr>
            <p:cNvSpPr/>
            <p:nvPr/>
          </p:nvSpPr>
          <p:spPr>
            <a:xfrm>
              <a:off x="-11600297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59B33294-85D9-9BEA-6E0D-2B9D711F173B}"/>
                </a:ext>
              </a:extLst>
            </p:cNvPr>
            <p:cNvSpPr/>
            <p:nvPr/>
          </p:nvSpPr>
          <p:spPr>
            <a:xfrm>
              <a:off x="425427" y="999416"/>
              <a:ext cx="457200" cy="978408"/>
            </a:xfrm>
            <a:prstGeom prst="rect">
              <a:avLst/>
            </a:pr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00B8B191-8F5D-59DB-46C3-6FC2B5525FB4}"/>
                </a:ext>
              </a:extLst>
            </p:cNvPr>
            <p:cNvSpPr txBox="1"/>
            <p:nvPr/>
          </p:nvSpPr>
          <p:spPr>
            <a:xfrm rot="16200000">
              <a:off x="84256" y="1257787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13</a:t>
              </a:r>
            </a:p>
          </p:txBody>
        </p:sp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0F94741D-B686-8846-4CAB-5048ADF8F93E}"/>
              </a:ext>
            </a:extLst>
          </p:cNvPr>
          <p:cNvGrpSpPr/>
          <p:nvPr/>
        </p:nvGrpSpPr>
        <p:grpSpPr>
          <a:xfrm>
            <a:off x="-11375342" y="-18257"/>
            <a:ext cx="12482924" cy="6895307"/>
            <a:chOff x="-12129822" y="-37307"/>
            <a:chExt cx="12482924" cy="6895307"/>
          </a:xfrm>
        </p:grpSpPr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379DA368-DB04-C23E-4969-D3AF6CC2EFCD}"/>
                </a:ext>
              </a:extLst>
            </p:cNvPr>
            <p:cNvSpPr/>
            <p:nvPr/>
          </p:nvSpPr>
          <p:spPr>
            <a:xfrm>
              <a:off x="-12129822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D1C847D0-6168-E995-4FDD-0A6AB1C35576}"/>
                </a:ext>
              </a:extLst>
            </p:cNvPr>
            <p:cNvSpPr/>
            <p:nvPr/>
          </p:nvSpPr>
          <p:spPr>
            <a:xfrm>
              <a:off x="-104098" y="-4763"/>
              <a:ext cx="457200" cy="1006253"/>
            </a:xfrm>
            <a:prstGeom prst="rect">
              <a:avLst/>
            </a:prstGeom>
            <a:solidFill>
              <a:srgbClr val="FF7D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5D49873F-9A4C-A990-A339-D67A2FBF5450}"/>
                </a:ext>
              </a:extLst>
            </p:cNvPr>
            <p:cNvSpPr txBox="1"/>
            <p:nvPr/>
          </p:nvSpPr>
          <p:spPr>
            <a:xfrm rot="16200000">
              <a:off x="-445269" y="276690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14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F630249-B423-90DA-D167-813025AE74DC}"/>
              </a:ext>
            </a:extLst>
          </p:cNvPr>
          <p:cNvSpPr txBox="1"/>
          <p:nvPr/>
        </p:nvSpPr>
        <p:spPr>
          <a:xfrm>
            <a:off x="3356278" y="316508"/>
            <a:ext cx="48366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92D050"/>
                </a:solidFill>
                <a:latin typeface="Tw Cen MT" panose="020B0602020104020603" pitchFamily="34" charset="0"/>
              </a:rPr>
              <a:t>Design</a:t>
            </a: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9E54542-74F0-8B56-BF57-6D2862E2E9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267" y="1704020"/>
            <a:ext cx="6520717" cy="4183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4147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>
            <a:extLst>
              <a:ext uri="{FF2B5EF4-FFF2-40B4-BE49-F238E27FC236}">
                <a16:creationId xmlns:a16="http://schemas.microsoft.com/office/drawing/2014/main" id="{1AA99F53-80E4-C643-03BA-82C37AB19D15}"/>
              </a:ext>
            </a:extLst>
          </p:cNvPr>
          <p:cNvGrpSpPr/>
          <p:nvPr/>
        </p:nvGrpSpPr>
        <p:grpSpPr>
          <a:xfrm>
            <a:off x="-290920" y="21189"/>
            <a:ext cx="12482920" cy="6913626"/>
            <a:chOff x="-9296849" y="0"/>
            <a:chExt cx="12482920" cy="6913626"/>
          </a:xfrm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9B428A5B-1C7A-C2A1-7AA7-BC791CE3298F}"/>
                </a:ext>
              </a:extLst>
            </p:cNvPr>
            <p:cNvSpPr/>
            <p:nvPr/>
          </p:nvSpPr>
          <p:spPr>
            <a:xfrm>
              <a:off x="-9296849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3D5119CD-E8D5-4271-2B78-482B37CB7924}"/>
                </a:ext>
              </a:extLst>
            </p:cNvPr>
            <p:cNvSpPr/>
            <p:nvPr/>
          </p:nvSpPr>
          <p:spPr>
            <a:xfrm>
              <a:off x="2728871" y="5879592"/>
              <a:ext cx="457200" cy="978408"/>
            </a:xfrm>
            <a:prstGeom prst="rect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3E3AA563-D762-26DA-6102-7B457A457D2D}"/>
                </a:ext>
              </a:extLst>
            </p:cNvPr>
            <p:cNvSpPr txBox="1"/>
            <p:nvPr/>
          </p:nvSpPr>
          <p:spPr>
            <a:xfrm rot="16200000">
              <a:off x="2387700" y="6137963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8</a:t>
              </a:r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C138F4C1-D49F-4229-9680-669DA0FEC710}"/>
              </a:ext>
            </a:extLst>
          </p:cNvPr>
          <p:cNvGrpSpPr/>
          <p:nvPr/>
        </p:nvGrpSpPr>
        <p:grpSpPr>
          <a:xfrm>
            <a:off x="-744246" y="0"/>
            <a:ext cx="12482921" cy="6858000"/>
            <a:chOff x="-9766749" y="0"/>
            <a:chExt cx="12482921" cy="6858000"/>
          </a:xfrm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D63D3A3B-E5F3-4761-9C9C-8870C0E71BAE}"/>
                </a:ext>
              </a:extLst>
            </p:cNvPr>
            <p:cNvSpPr/>
            <p:nvPr/>
          </p:nvSpPr>
          <p:spPr>
            <a:xfrm>
              <a:off x="-9766749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4DFC3583-B437-6FCE-1A97-B5276F14971E}"/>
                </a:ext>
              </a:extLst>
            </p:cNvPr>
            <p:cNvSpPr/>
            <p:nvPr/>
          </p:nvSpPr>
          <p:spPr>
            <a:xfrm>
              <a:off x="2258972" y="4908828"/>
              <a:ext cx="457200" cy="978408"/>
            </a:xfrm>
            <a:prstGeom prst="rect">
              <a:avLst/>
            </a:prstGeom>
            <a:solidFill>
              <a:srgbClr val="52CB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AEDAE3F8-0566-442B-0ED9-926A9EED5042}"/>
                </a:ext>
              </a:extLst>
            </p:cNvPr>
            <p:cNvSpPr txBox="1"/>
            <p:nvPr/>
          </p:nvSpPr>
          <p:spPr>
            <a:xfrm rot="16200000">
              <a:off x="1917801" y="5167199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9</a:t>
              </a:r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B1A984D1-1869-70B6-40EF-DEACE306F3B3}"/>
              </a:ext>
            </a:extLst>
          </p:cNvPr>
          <p:cNvGrpSpPr/>
          <p:nvPr/>
        </p:nvGrpSpPr>
        <p:grpSpPr>
          <a:xfrm>
            <a:off x="-1195984" y="19050"/>
            <a:ext cx="12482922" cy="6858000"/>
            <a:chOff x="-10231068" y="0"/>
            <a:chExt cx="12482922" cy="6858000"/>
          </a:xfrm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48B1C79E-6EE8-75D9-EDAA-B407A6CEB536}"/>
                </a:ext>
              </a:extLst>
            </p:cNvPr>
            <p:cNvSpPr/>
            <p:nvPr/>
          </p:nvSpPr>
          <p:spPr>
            <a:xfrm>
              <a:off x="-10231068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5A787A4A-FE61-BBF3-0960-D611FB48CC71}"/>
                </a:ext>
              </a:extLst>
            </p:cNvPr>
            <p:cNvSpPr/>
            <p:nvPr/>
          </p:nvSpPr>
          <p:spPr>
            <a:xfrm>
              <a:off x="1794654" y="3938363"/>
              <a:ext cx="457200" cy="978408"/>
            </a:xfrm>
            <a:prstGeom prst="rect">
              <a:avLst/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B36AD0BB-4693-47F3-84FE-526AC2F6262A}"/>
                </a:ext>
              </a:extLst>
            </p:cNvPr>
            <p:cNvSpPr txBox="1"/>
            <p:nvPr/>
          </p:nvSpPr>
          <p:spPr>
            <a:xfrm rot="16200000">
              <a:off x="1434830" y="4178081"/>
              <a:ext cx="112696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10</a:t>
              </a: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4B840429-222D-4C68-F617-5FBFF948FC8E}"/>
              </a:ext>
            </a:extLst>
          </p:cNvPr>
          <p:cNvGrpSpPr/>
          <p:nvPr/>
        </p:nvGrpSpPr>
        <p:grpSpPr>
          <a:xfrm>
            <a:off x="-1616674" y="19050"/>
            <a:ext cx="12482923" cy="6858000"/>
            <a:chOff x="-10684854" y="0"/>
            <a:chExt cx="12482923" cy="6858000"/>
          </a:xfrm>
        </p:grpSpPr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4F6FDFA5-3CDD-FA9A-DFE0-AEB2D6EB810E}"/>
                </a:ext>
              </a:extLst>
            </p:cNvPr>
            <p:cNvSpPr/>
            <p:nvPr/>
          </p:nvSpPr>
          <p:spPr>
            <a:xfrm>
              <a:off x="-10684854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3688DD9E-4822-DAC0-1846-6B86DDA3F72A}"/>
                </a:ext>
              </a:extLst>
            </p:cNvPr>
            <p:cNvSpPr/>
            <p:nvPr/>
          </p:nvSpPr>
          <p:spPr>
            <a:xfrm>
              <a:off x="1340869" y="2959674"/>
              <a:ext cx="457200" cy="978408"/>
            </a:xfrm>
            <a:prstGeom prst="rect">
              <a:avLst/>
            </a:pr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72D6A715-6CA1-46DE-8D42-D6E32F1BED94}"/>
                </a:ext>
              </a:extLst>
            </p:cNvPr>
            <p:cNvSpPr txBox="1"/>
            <p:nvPr/>
          </p:nvSpPr>
          <p:spPr>
            <a:xfrm rot="16200000">
              <a:off x="999698" y="3218045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11</a:t>
              </a:r>
            </a:p>
          </p:txBody>
        </p:sp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DAAAA1A0-3887-196E-3832-A0961F0C4C7D}"/>
              </a:ext>
            </a:extLst>
          </p:cNvPr>
          <p:cNvGrpSpPr/>
          <p:nvPr/>
        </p:nvGrpSpPr>
        <p:grpSpPr>
          <a:xfrm>
            <a:off x="-2041240" y="0"/>
            <a:ext cx="12482923" cy="6858000"/>
            <a:chOff x="-11138114" y="0"/>
            <a:chExt cx="12482923" cy="6858000"/>
          </a:xfrm>
        </p:grpSpPr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373F2253-73D1-3EE4-3949-113BDBBB164C}"/>
                </a:ext>
              </a:extLst>
            </p:cNvPr>
            <p:cNvSpPr/>
            <p:nvPr/>
          </p:nvSpPr>
          <p:spPr>
            <a:xfrm>
              <a:off x="-11138114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DB8AA6E4-A7A3-58C2-DC5C-E8B5FE01A86F}"/>
                </a:ext>
              </a:extLst>
            </p:cNvPr>
            <p:cNvSpPr/>
            <p:nvPr/>
          </p:nvSpPr>
          <p:spPr>
            <a:xfrm>
              <a:off x="887609" y="1978585"/>
              <a:ext cx="457200" cy="978408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B2D4E8BA-3CAB-C950-DD69-3FD053780894}"/>
                </a:ext>
              </a:extLst>
            </p:cNvPr>
            <p:cNvSpPr txBox="1"/>
            <p:nvPr/>
          </p:nvSpPr>
          <p:spPr>
            <a:xfrm rot="16200000">
              <a:off x="546438" y="2236956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12</a:t>
              </a:r>
            </a:p>
          </p:txBody>
        </p: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5202555E-2AFF-81DF-5D92-A04599067841}"/>
              </a:ext>
            </a:extLst>
          </p:cNvPr>
          <p:cNvGrpSpPr/>
          <p:nvPr/>
        </p:nvGrpSpPr>
        <p:grpSpPr>
          <a:xfrm>
            <a:off x="-2485299" y="0"/>
            <a:ext cx="12482924" cy="6858000"/>
            <a:chOff x="-11600297" y="0"/>
            <a:chExt cx="12482924" cy="6858000"/>
          </a:xfrm>
        </p:grpSpPr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F16004A5-EF13-FCEE-7607-9CC8E6EC8041}"/>
                </a:ext>
              </a:extLst>
            </p:cNvPr>
            <p:cNvSpPr/>
            <p:nvPr/>
          </p:nvSpPr>
          <p:spPr>
            <a:xfrm>
              <a:off x="-11600297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59B33294-85D9-9BEA-6E0D-2B9D711F173B}"/>
                </a:ext>
              </a:extLst>
            </p:cNvPr>
            <p:cNvSpPr/>
            <p:nvPr/>
          </p:nvSpPr>
          <p:spPr>
            <a:xfrm>
              <a:off x="425427" y="999416"/>
              <a:ext cx="457200" cy="978408"/>
            </a:xfrm>
            <a:prstGeom prst="rect">
              <a:avLst/>
            </a:pr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00B8B191-8F5D-59DB-46C3-6FC2B5525FB4}"/>
                </a:ext>
              </a:extLst>
            </p:cNvPr>
            <p:cNvSpPr txBox="1"/>
            <p:nvPr/>
          </p:nvSpPr>
          <p:spPr>
            <a:xfrm rot="16200000">
              <a:off x="84256" y="1257787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13</a:t>
              </a:r>
            </a:p>
          </p:txBody>
        </p:sp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0F94741D-B686-8846-4CAB-5048ADF8F93E}"/>
              </a:ext>
            </a:extLst>
          </p:cNvPr>
          <p:cNvGrpSpPr/>
          <p:nvPr/>
        </p:nvGrpSpPr>
        <p:grpSpPr>
          <a:xfrm>
            <a:off x="-11375342" y="-18257"/>
            <a:ext cx="12482924" cy="6895307"/>
            <a:chOff x="-12129822" y="-37307"/>
            <a:chExt cx="12482924" cy="6895307"/>
          </a:xfrm>
        </p:grpSpPr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379DA368-DB04-C23E-4969-D3AF6CC2EFCD}"/>
                </a:ext>
              </a:extLst>
            </p:cNvPr>
            <p:cNvSpPr/>
            <p:nvPr/>
          </p:nvSpPr>
          <p:spPr>
            <a:xfrm>
              <a:off x="-12129822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D1C847D0-6168-E995-4FDD-0A6AB1C35576}"/>
                </a:ext>
              </a:extLst>
            </p:cNvPr>
            <p:cNvSpPr/>
            <p:nvPr/>
          </p:nvSpPr>
          <p:spPr>
            <a:xfrm>
              <a:off x="-104098" y="-4763"/>
              <a:ext cx="457200" cy="1006253"/>
            </a:xfrm>
            <a:prstGeom prst="rect">
              <a:avLst/>
            </a:prstGeom>
            <a:solidFill>
              <a:srgbClr val="FF7D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5D49873F-9A4C-A990-A339-D67A2FBF5450}"/>
                </a:ext>
              </a:extLst>
            </p:cNvPr>
            <p:cNvSpPr txBox="1"/>
            <p:nvPr/>
          </p:nvSpPr>
          <p:spPr>
            <a:xfrm rot="16200000">
              <a:off x="-445269" y="276690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14</a:t>
              </a:r>
            </a:p>
          </p:txBody>
        </p:sp>
      </p:grpSp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BA018E8-8EA5-1060-E975-86B5947320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4139" y="1433469"/>
            <a:ext cx="2269052" cy="1470328"/>
          </a:xfrm>
          <a:prstGeom prst="rect">
            <a:avLst/>
          </a:prstGeom>
        </p:spPr>
      </p:pic>
      <p:pic>
        <p:nvPicPr>
          <p:cNvPr id="12" name="Picture 11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2902C64-FFAD-3F88-B475-07C8C33DDF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9941" y="3045328"/>
            <a:ext cx="2322848" cy="1492332"/>
          </a:xfrm>
          <a:prstGeom prst="rect">
            <a:avLst/>
          </a:prstGeom>
        </p:spPr>
      </p:pic>
      <p:pic>
        <p:nvPicPr>
          <p:cNvPr id="16" name="Picture 1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4309B5A-8108-5FE6-40B4-77B4D8C07F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9745" y="3045328"/>
            <a:ext cx="2320347" cy="1488566"/>
          </a:xfrm>
          <a:prstGeom prst="rect">
            <a:avLst/>
          </a:prstGeom>
        </p:spPr>
      </p:pic>
      <p:pic>
        <p:nvPicPr>
          <p:cNvPr id="18" name="Picture 1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64F9E54-68DE-3D44-C3C6-62D66EA1A4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9512" y="3041560"/>
            <a:ext cx="2326220" cy="149233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62C9687-A914-29C8-5459-5EC3CE773031}"/>
              </a:ext>
            </a:extLst>
          </p:cNvPr>
          <p:cNvSpPr txBox="1"/>
          <p:nvPr/>
        </p:nvSpPr>
        <p:spPr>
          <a:xfrm>
            <a:off x="2993016" y="225547"/>
            <a:ext cx="48366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00A0A8"/>
                </a:solidFill>
                <a:latin typeface="Tw Cen MT" panose="020B0602020104020603" pitchFamily="34" charset="0"/>
              </a:rPr>
              <a:t>Our Games</a:t>
            </a:r>
          </a:p>
        </p:txBody>
      </p:sp>
      <p:pic>
        <p:nvPicPr>
          <p:cNvPr id="21" name="Picture 20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F53B274-5596-A75E-5898-8FADF765D5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6509" y="4820722"/>
            <a:ext cx="2320347" cy="1488565"/>
          </a:xfrm>
          <a:prstGeom prst="rect">
            <a:avLst/>
          </a:prstGeom>
        </p:spPr>
      </p:pic>
      <p:pic>
        <p:nvPicPr>
          <p:cNvPr id="23" name="Picture 2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E6C6F88-EEF5-984B-DDC7-C397ADAC8ED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711" y="4822861"/>
            <a:ext cx="2361843" cy="1515186"/>
          </a:xfrm>
          <a:prstGeom prst="rect">
            <a:avLst/>
          </a:prstGeom>
        </p:spPr>
      </p:pic>
      <p:pic>
        <p:nvPicPr>
          <p:cNvPr id="24" name="Picture 2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96CA075-B629-DABC-D5F4-01B02DEF16F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9512" y="4809551"/>
            <a:ext cx="2320347" cy="1499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9077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>
            <a:extLst>
              <a:ext uri="{FF2B5EF4-FFF2-40B4-BE49-F238E27FC236}">
                <a16:creationId xmlns:a16="http://schemas.microsoft.com/office/drawing/2014/main" id="{1AA99F53-80E4-C643-03BA-82C37AB19D15}"/>
              </a:ext>
            </a:extLst>
          </p:cNvPr>
          <p:cNvGrpSpPr/>
          <p:nvPr/>
        </p:nvGrpSpPr>
        <p:grpSpPr>
          <a:xfrm>
            <a:off x="-290920" y="21189"/>
            <a:ext cx="12482920" cy="6913626"/>
            <a:chOff x="-9296849" y="0"/>
            <a:chExt cx="12482920" cy="6913626"/>
          </a:xfrm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9B428A5B-1C7A-C2A1-7AA7-BC791CE3298F}"/>
                </a:ext>
              </a:extLst>
            </p:cNvPr>
            <p:cNvSpPr/>
            <p:nvPr/>
          </p:nvSpPr>
          <p:spPr>
            <a:xfrm>
              <a:off x="-9296849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3D5119CD-E8D5-4271-2B78-482B37CB7924}"/>
                </a:ext>
              </a:extLst>
            </p:cNvPr>
            <p:cNvSpPr/>
            <p:nvPr/>
          </p:nvSpPr>
          <p:spPr>
            <a:xfrm>
              <a:off x="2728871" y="5879592"/>
              <a:ext cx="457200" cy="978408"/>
            </a:xfrm>
            <a:prstGeom prst="rect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3E3AA563-D762-26DA-6102-7B457A457D2D}"/>
                </a:ext>
              </a:extLst>
            </p:cNvPr>
            <p:cNvSpPr txBox="1"/>
            <p:nvPr/>
          </p:nvSpPr>
          <p:spPr>
            <a:xfrm rot="16200000">
              <a:off x="2387700" y="6137963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8</a:t>
              </a:r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C138F4C1-D49F-4229-9680-669DA0FEC710}"/>
              </a:ext>
            </a:extLst>
          </p:cNvPr>
          <p:cNvGrpSpPr/>
          <p:nvPr/>
        </p:nvGrpSpPr>
        <p:grpSpPr>
          <a:xfrm>
            <a:off x="-744246" y="0"/>
            <a:ext cx="12482921" cy="6858000"/>
            <a:chOff x="-9766749" y="0"/>
            <a:chExt cx="12482921" cy="6858000"/>
          </a:xfrm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D63D3A3B-E5F3-4761-9C9C-8870C0E71BAE}"/>
                </a:ext>
              </a:extLst>
            </p:cNvPr>
            <p:cNvSpPr/>
            <p:nvPr/>
          </p:nvSpPr>
          <p:spPr>
            <a:xfrm>
              <a:off x="-9766749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4DFC3583-B437-6FCE-1A97-B5276F14971E}"/>
                </a:ext>
              </a:extLst>
            </p:cNvPr>
            <p:cNvSpPr/>
            <p:nvPr/>
          </p:nvSpPr>
          <p:spPr>
            <a:xfrm>
              <a:off x="2258972" y="4908828"/>
              <a:ext cx="457200" cy="978408"/>
            </a:xfrm>
            <a:prstGeom prst="rect">
              <a:avLst/>
            </a:prstGeom>
            <a:solidFill>
              <a:srgbClr val="52CB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AEDAE3F8-0566-442B-0ED9-926A9EED5042}"/>
                </a:ext>
              </a:extLst>
            </p:cNvPr>
            <p:cNvSpPr txBox="1"/>
            <p:nvPr/>
          </p:nvSpPr>
          <p:spPr>
            <a:xfrm rot="16200000">
              <a:off x="1917801" y="5167199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9</a:t>
              </a:r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B1A984D1-1869-70B6-40EF-DEACE306F3B3}"/>
              </a:ext>
            </a:extLst>
          </p:cNvPr>
          <p:cNvGrpSpPr/>
          <p:nvPr/>
        </p:nvGrpSpPr>
        <p:grpSpPr>
          <a:xfrm>
            <a:off x="-1195984" y="19050"/>
            <a:ext cx="12482922" cy="6858000"/>
            <a:chOff x="-10231068" y="0"/>
            <a:chExt cx="12482922" cy="6858000"/>
          </a:xfrm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48B1C79E-6EE8-75D9-EDAA-B407A6CEB536}"/>
                </a:ext>
              </a:extLst>
            </p:cNvPr>
            <p:cNvSpPr/>
            <p:nvPr/>
          </p:nvSpPr>
          <p:spPr>
            <a:xfrm>
              <a:off x="-10231068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5A787A4A-FE61-BBF3-0960-D611FB48CC71}"/>
                </a:ext>
              </a:extLst>
            </p:cNvPr>
            <p:cNvSpPr/>
            <p:nvPr/>
          </p:nvSpPr>
          <p:spPr>
            <a:xfrm>
              <a:off x="1794654" y="3938363"/>
              <a:ext cx="457200" cy="978408"/>
            </a:xfrm>
            <a:prstGeom prst="rect">
              <a:avLst/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B36AD0BB-4693-47F3-84FE-526AC2F6262A}"/>
                </a:ext>
              </a:extLst>
            </p:cNvPr>
            <p:cNvSpPr txBox="1"/>
            <p:nvPr/>
          </p:nvSpPr>
          <p:spPr>
            <a:xfrm rot="16200000">
              <a:off x="1434830" y="4178081"/>
              <a:ext cx="112696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10</a:t>
              </a: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4B840429-222D-4C68-F617-5FBFF948FC8E}"/>
              </a:ext>
            </a:extLst>
          </p:cNvPr>
          <p:cNvGrpSpPr/>
          <p:nvPr/>
        </p:nvGrpSpPr>
        <p:grpSpPr>
          <a:xfrm>
            <a:off x="-1616674" y="19050"/>
            <a:ext cx="12482923" cy="6858000"/>
            <a:chOff x="-10684854" y="0"/>
            <a:chExt cx="12482923" cy="6858000"/>
          </a:xfrm>
        </p:grpSpPr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4F6FDFA5-3CDD-FA9A-DFE0-AEB2D6EB810E}"/>
                </a:ext>
              </a:extLst>
            </p:cNvPr>
            <p:cNvSpPr/>
            <p:nvPr/>
          </p:nvSpPr>
          <p:spPr>
            <a:xfrm>
              <a:off x="-10684854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3688DD9E-4822-DAC0-1846-6B86DDA3F72A}"/>
                </a:ext>
              </a:extLst>
            </p:cNvPr>
            <p:cNvSpPr/>
            <p:nvPr/>
          </p:nvSpPr>
          <p:spPr>
            <a:xfrm>
              <a:off x="1340869" y="2959674"/>
              <a:ext cx="457200" cy="978408"/>
            </a:xfrm>
            <a:prstGeom prst="rect">
              <a:avLst/>
            </a:pr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72D6A715-6CA1-46DE-8D42-D6E32F1BED94}"/>
                </a:ext>
              </a:extLst>
            </p:cNvPr>
            <p:cNvSpPr txBox="1"/>
            <p:nvPr/>
          </p:nvSpPr>
          <p:spPr>
            <a:xfrm rot="16200000">
              <a:off x="999698" y="3218045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11</a:t>
              </a:r>
            </a:p>
          </p:txBody>
        </p:sp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DAAAA1A0-3887-196E-3832-A0961F0C4C7D}"/>
              </a:ext>
            </a:extLst>
          </p:cNvPr>
          <p:cNvGrpSpPr/>
          <p:nvPr/>
        </p:nvGrpSpPr>
        <p:grpSpPr>
          <a:xfrm>
            <a:off x="-2041240" y="0"/>
            <a:ext cx="12482923" cy="6858000"/>
            <a:chOff x="-11138114" y="0"/>
            <a:chExt cx="12482923" cy="6858000"/>
          </a:xfrm>
        </p:grpSpPr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373F2253-73D1-3EE4-3949-113BDBBB164C}"/>
                </a:ext>
              </a:extLst>
            </p:cNvPr>
            <p:cNvSpPr/>
            <p:nvPr/>
          </p:nvSpPr>
          <p:spPr>
            <a:xfrm>
              <a:off x="-11138114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DB8AA6E4-A7A3-58C2-DC5C-E8B5FE01A86F}"/>
                </a:ext>
              </a:extLst>
            </p:cNvPr>
            <p:cNvSpPr/>
            <p:nvPr/>
          </p:nvSpPr>
          <p:spPr>
            <a:xfrm>
              <a:off x="887609" y="1978585"/>
              <a:ext cx="457200" cy="978408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B2D4E8BA-3CAB-C950-DD69-3FD053780894}"/>
                </a:ext>
              </a:extLst>
            </p:cNvPr>
            <p:cNvSpPr txBox="1"/>
            <p:nvPr/>
          </p:nvSpPr>
          <p:spPr>
            <a:xfrm rot="16200000">
              <a:off x="546438" y="2236956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12</a:t>
              </a:r>
            </a:p>
          </p:txBody>
        </p: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5202555E-2AFF-81DF-5D92-A04599067841}"/>
              </a:ext>
            </a:extLst>
          </p:cNvPr>
          <p:cNvGrpSpPr/>
          <p:nvPr/>
        </p:nvGrpSpPr>
        <p:grpSpPr>
          <a:xfrm>
            <a:off x="-2485299" y="0"/>
            <a:ext cx="12482924" cy="6858000"/>
            <a:chOff x="-11600297" y="0"/>
            <a:chExt cx="12482924" cy="6858000"/>
          </a:xfrm>
        </p:grpSpPr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F16004A5-EF13-FCEE-7607-9CC8E6EC8041}"/>
                </a:ext>
              </a:extLst>
            </p:cNvPr>
            <p:cNvSpPr/>
            <p:nvPr/>
          </p:nvSpPr>
          <p:spPr>
            <a:xfrm>
              <a:off x="-11600297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59B33294-85D9-9BEA-6E0D-2B9D711F173B}"/>
                </a:ext>
              </a:extLst>
            </p:cNvPr>
            <p:cNvSpPr/>
            <p:nvPr/>
          </p:nvSpPr>
          <p:spPr>
            <a:xfrm>
              <a:off x="425427" y="999416"/>
              <a:ext cx="457200" cy="978408"/>
            </a:xfrm>
            <a:prstGeom prst="rect">
              <a:avLst/>
            </a:pr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00B8B191-8F5D-59DB-46C3-6FC2B5525FB4}"/>
                </a:ext>
              </a:extLst>
            </p:cNvPr>
            <p:cNvSpPr txBox="1"/>
            <p:nvPr/>
          </p:nvSpPr>
          <p:spPr>
            <a:xfrm rot="16200000">
              <a:off x="84256" y="1257787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13</a:t>
              </a:r>
            </a:p>
          </p:txBody>
        </p:sp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0F94741D-B686-8846-4CAB-5048ADF8F93E}"/>
              </a:ext>
            </a:extLst>
          </p:cNvPr>
          <p:cNvGrpSpPr/>
          <p:nvPr/>
        </p:nvGrpSpPr>
        <p:grpSpPr>
          <a:xfrm>
            <a:off x="-2915917" y="-36576"/>
            <a:ext cx="12482924" cy="6895307"/>
            <a:chOff x="-12129822" y="-37307"/>
            <a:chExt cx="12482924" cy="6895307"/>
          </a:xfrm>
        </p:grpSpPr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379DA368-DB04-C23E-4969-D3AF6CC2EFCD}"/>
                </a:ext>
              </a:extLst>
            </p:cNvPr>
            <p:cNvSpPr/>
            <p:nvPr/>
          </p:nvSpPr>
          <p:spPr>
            <a:xfrm>
              <a:off x="-12129822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D1C847D0-6168-E995-4FDD-0A6AB1C35576}"/>
                </a:ext>
              </a:extLst>
            </p:cNvPr>
            <p:cNvSpPr/>
            <p:nvPr/>
          </p:nvSpPr>
          <p:spPr>
            <a:xfrm>
              <a:off x="-104098" y="-4763"/>
              <a:ext cx="457200" cy="1006253"/>
            </a:xfrm>
            <a:prstGeom prst="rect">
              <a:avLst/>
            </a:prstGeom>
            <a:solidFill>
              <a:srgbClr val="FF7D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5D49873F-9A4C-A990-A339-D67A2FBF5450}"/>
                </a:ext>
              </a:extLst>
            </p:cNvPr>
            <p:cNvSpPr txBox="1"/>
            <p:nvPr/>
          </p:nvSpPr>
          <p:spPr>
            <a:xfrm rot="16200000">
              <a:off x="-445269" y="276690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14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18B53C4-400E-DB86-B585-D56F2F863A8E}"/>
              </a:ext>
            </a:extLst>
          </p:cNvPr>
          <p:cNvSpPr txBox="1"/>
          <p:nvPr/>
        </p:nvSpPr>
        <p:spPr>
          <a:xfrm>
            <a:off x="2101443" y="415596"/>
            <a:ext cx="48366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FF7D8B"/>
                </a:solidFill>
                <a:latin typeface="Tw Cen MT" panose="020B0602020104020603" pitchFamily="34" charset="0"/>
              </a:rPr>
              <a:t>Our Website</a:t>
            </a:r>
          </a:p>
        </p:txBody>
      </p:sp>
      <p:pic>
        <p:nvPicPr>
          <p:cNvPr id="4" name="Picture 3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7B4FEC90-A7F4-00E0-BADF-192AAF0B72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4639" y="2033450"/>
            <a:ext cx="4706483" cy="352986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395A75D7-CA6A-1B7F-13BE-0F452CE070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198" y="1938200"/>
            <a:ext cx="2578115" cy="3720362"/>
          </a:xfrm>
          <a:prstGeom prst="roundRect">
            <a:avLst>
              <a:gd name="adj" fmla="val 2874"/>
            </a:avLst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075708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extBox 90">
            <a:extLst>
              <a:ext uri="{FF2B5EF4-FFF2-40B4-BE49-F238E27FC236}">
                <a16:creationId xmlns:a16="http://schemas.microsoft.com/office/drawing/2014/main" id="{E6CA7E1E-DE16-46D2-BC77-FB0E0384FE83}"/>
              </a:ext>
            </a:extLst>
          </p:cNvPr>
          <p:cNvSpPr txBox="1"/>
          <p:nvPr/>
        </p:nvSpPr>
        <p:spPr>
          <a:xfrm>
            <a:off x="2448862" y="2599045"/>
            <a:ext cx="729427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w Cen MT" panose="020B0602020104020603" pitchFamily="34" charset="0"/>
              </a:rPr>
              <a:t>Thanks for </a:t>
            </a:r>
            <a:r>
              <a:rPr lang="en-US" sz="4400" b="1" dirty="0">
                <a:solidFill>
                  <a:srgbClr val="FF5969"/>
                </a:solidFill>
                <a:latin typeface="Tw Cen MT" panose="020B0602020104020603" pitchFamily="34" charset="0"/>
              </a:rPr>
              <a:t>Listening </a:t>
            </a:r>
            <a:r>
              <a:rPr lang="en-US" sz="4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w Cen MT" panose="020B0602020104020603" pitchFamily="34" charset="0"/>
              </a:rPr>
              <a:t>with great patience</a:t>
            </a:r>
          </a:p>
        </p:txBody>
      </p:sp>
    </p:spTree>
    <p:extLst>
      <p:ext uri="{BB962C8B-B14F-4D97-AF65-F5344CB8AC3E}">
        <p14:creationId xmlns:p14="http://schemas.microsoft.com/office/powerpoint/2010/main" val="36602689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extBox 90">
            <a:extLst>
              <a:ext uri="{FF2B5EF4-FFF2-40B4-BE49-F238E27FC236}">
                <a16:creationId xmlns:a16="http://schemas.microsoft.com/office/drawing/2014/main" id="{E6CA7E1E-DE16-46D2-BC77-FB0E0384FE83}"/>
              </a:ext>
            </a:extLst>
          </p:cNvPr>
          <p:cNvSpPr txBox="1"/>
          <p:nvPr/>
        </p:nvSpPr>
        <p:spPr>
          <a:xfrm>
            <a:off x="2448862" y="2659559"/>
            <a:ext cx="729427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w Cen MT" panose="020B0602020104020603" pitchFamily="34" charset="0"/>
              </a:rPr>
              <a:t>Any </a:t>
            </a:r>
            <a:r>
              <a:rPr lang="en-US" sz="4400" b="1" dirty="0">
                <a:solidFill>
                  <a:srgbClr val="FF5969"/>
                </a:solidFill>
                <a:latin typeface="Tw Cen MT" panose="020B0602020104020603" pitchFamily="34" charset="0"/>
              </a:rPr>
              <a:t>Questions?</a:t>
            </a:r>
            <a:endParaRPr lang="en-US" sz="4400" b="1" dirty="0">
              <a:solidFill>
                <a:schemeClr val="tx1">
                  <a:lumMod val="65000"/>
                  <a:lumOff val="35000"/>
                </a:schemeClr>
              </a:solidFill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90974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extBox 72">
            <a:extLst>
              <a:ext uri="{FF2B5EF4-FFF2-40B4-BE49-F238E27FC236}">
                <a16:creationId xmlns:a16="http://schemas.microsoft.com/office/drawing/2014/main" id="{0192D459-FCE7-47CA-AB13-2787C1BD3D6E}"/>
              </a:ext>
            </a:extLst>
          </p:cNvPr>
          <p:cNvSpPr txBox="1"/>
          <p:nvPr/>
        </p:nvSpPr>
        <p:spPr>
          <a:xfrm>
            <a:off x="3891517" y="2894879"/>
            <a:ext cx="440896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w Cen MT" panose="020B0602020104020603" pitchFamily="34" charset="0"/>
              </a:rPr>
              <a:t>LUDOS</a:t>
            </a: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B0F25633-FE09-42D0-A44F-74E9983F74AC}"/>
              </a:ext>
            </a:extLst>
          </p:cNvPr>
          <p:cNvSpPr/>
          <p:nvPr/>
        </p:nvSpPr>
        <p:spPr>
          <a:xfrm>
            <a:off x="8410242" y="1854584"/>
            <a:ext cx="3117876" cy="311787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016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ED3A4BC7-8D68-4489-80FA-C341813320EF}"/>
              </a:ext>
            </a:extLst>
          </p:cNvPr>
          <p:cNvSpPr/>
          <p:nvPr/>
        </p:nvSpPr>
        <p:spPr>
          <a:xfrm>
            <a:off x="8749203" y="2193545"/>
            <a:ext cx="2439954" cy="2439954"/>
          </a:xfrm>
          <a:prstGeom prst="ellipse">
            <a:avLst/>
          </a:prstGeom>
          <a:solidFill>
            <a:srgbClr val="9B00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3085BD9A-7DF0-4A12-91C6-84EC12C32563}"/>
              </a:ext>
            </a:extLst>
          </p:cNvPr>
          <p:cNvSpPr/>
          <p:nvPr/>
        </p:nvSpPr>
        <p:spPr>
          <a:xfrm>
            <a:off x="8965368" y="2409710"/>
            <a:ext cx="2007624" cy="2007624"/>
          </a:xfrm>
          <a:prstGeom prst="ellipse">
            <a:avLst/>
          </a:prstGeom>
          <a:solidFill>
            <a:srgbClr val="F0EE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C327164-17FF-4DE0-9E9B-F7CEF524BDCA}"/>
              </a:ext>
            </a:extLst>
          </p:cNvPr>
          <p:cNvGrpSpPr/>
          <p:nvPr/>
        </p:nvGrpSpPr>
        <p:grpSpPr>
          <a:xfrm>
            <a:off x="-9308754" y="0"/>
            <a:ext cx="12482920" cy="6913626"/>
            <a:chOff x="-9296849" y="0"/>
            <a:chExt cx="12482920" cy="691362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FC2F059-8E54-4001-8796-4C372505F15C}"/>
                </a:ext>
              </a:extLst>
            </p:cNvPr>
            <p:cNvSpPr/>
            <p:nvPr/>
          </p:nvSpPr>
          <p:spPr>
            <a:xfrm>
              <a:off x="-9296849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CA5D056-97B8-4FFF-9320-5B4740BDA197}"/>
                </a:ext>
              </a:extLst>
            </p:cNvPr>
            <p:cNvSpPr/>
            <p:nvPr/>
          </p:nvSpPr>
          <p:spPr>
            <a:xfrm>
              <a:off x="2728871" y="5879592"/>
              <a:ext cx="457200" cy="978408"/>
            </a:xfrm>
            <a:prstGeom prst="rect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9ECC404-AFC9-4772-95FF-42E6C31C5C21}"/>
                </a:ext>
              </a:extLst>
            </p:cNvPr>
            <p:cNvSpPr txBox="1"/>
            <p:nvPr/>
          </p:nvSpPr>
          <p:spPr>
            <a:xfrm rot="16200000">
              <a:off x="2387700" y="6137963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1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74C7045C-B018-403C-B042-352268DD2796}"/>
              </a:ext>
            </a:extLst>
          </p:cNvPr>
          <p:cNvGrpSpPr/>
          <p:nvPr/>
        </p:nvGrpSpPr>
        <p:grpSpPr>
          <a:xfrm>
            <a:off x="-9761987" y="0"/>
            <a:ext cx="12482921" cy="6858000"/>
            <a:chOff x="-9766749" y="0"/>
            <a:chExt cx="12482921" cy="6858000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006F4ED6-E10D-4D93-B4BB-A139F6FF6A4D}"/>
                </a:ext>
              </a:extLst>
            </p:cNvPr>
            <p:cNvSpPr/>
            <p:nvPr/>
          </p:nvSpPr>
          <p:spPr>
            <a:xfrm>
              <a:off x="-9766749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64F3B0A9-5B97-44E5-B826-87FFC6B06E86}"/>
                </a:ext>
              </a:extLst>
            </p:cNvPr>
            <p:cNvSpPr/>
            <p:nvPr/>
          </p:nvSpPr>
          <p:spPr>
            <a:xfrm>
              <a:off x="2258972" y="4908828"/>
              <a:ext cx="457200" cy="978408"/>
            </a:xfrm>
            <a:prstGeom prst="rect">
              <a:avLst/>
            </a:prstGeom>
            <a:solidFill>
              <a:srgbClr val="52CB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74A29A0-C51F-430C-8EAF-CE441CA1DC52}"/>
                </a:ext>
              </a:extLst>
            </p:cNvPr>
            <p:cNvSpPr txBox="1"/>
            <p:nvPr/>
          </p:nvSpPr>
          <p:spPr>
            <a:xfrm rot="16200000">
              <a:off x="1917801" y="5167199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2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A1185BD-102B-4BF1-A55F-DE7989A6BA57}"/>
              </a:ext>
            </a:extLst>
          </p:cNvPr>
          <p:cNvGrpSpPr/>
          <p:nvPr/>
        </p:nvGrpSpPr>
        <p:grpSpPr>
          <a:xfrm>
            <a:off x="-10226306" y="0"/>
            <a:ext cx="12482922" cy="6858000"/>
            <a:chOff x="-10231068" y="0"/>
            <a:chExt cx="12482922" cy="6858000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0216CD6F-2374-4872-86F3-92F01698A734}"/>
                </a:ext>
              </a:extLst>
            </p:cNvPr>
            <p:cNvSpPr/>
            <p:nvPr/>
          </p:nvSpPr>
          <p:spPr>
            <a:xfrm>
              <a:off x="-10231068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F40471C5-12F5-4387-8B17-1290DAFA918E}"/>
                </a:ext>
              </a:extLst>
            </p:cNvPr>
            <p:cNvSpPr/>
            <p:nvPr/>
          </p:nvSpPr>
          <p:spPr>
            <a:xfrm>
              <a:off x="1794654" y="3938363"/>
              <a:ext cx="457200" cy="978408"/>
            </a:xfrm>
            <a:prstGeom prst="rect">
              <a:avLst/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27D3C9FF-E96B-471A-893D-2AAAFA07FC3F}"/>
                </a:ext>
              </a:extLst>
            </p:cNvPr>
            <p:cNvSpPr txBox="1"/>
            <p:nvPr/>
          </p:nvSpPr>
          <p:spPr>
            <a:xfrm rot="16200000">
              <a:off x="1453483" y="4196734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3</a:t>
              </a: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6471EBC4-87A6-491F-9577-5FE2AC99B8AB}"/>
              </a:ext>
            </a:extLst>
          </p:cNvPr>
          <p:cNvGrpSpPr/>
          <p:nvPr/>
        </p:nvGrpSpPr>
        <p:grpSpPr>
          <a:xfrm>
            <a:off x="-10675329" y="0"/>
            <a:ext cx="12482923" cy="6858000"/>
            <a:chOff x="-10684854" y="0"/>
            <a:chExt cx="12482923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A5855400-E72A-4996-AD04-1CE953706F4D}"/>
                </a:ext>
              </a:extLst>
            </p:cNvPr>
            <p:cNvSpPr/>
            <p:nvPr/>
          </p:nvSpPr>
          <p:spPr>
            <a:xfrm>
              <a:off x="-10684854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1552E5B3-117B-4ECF-B808-BD4F048FA23D}"/>
                </a:ext>
              </a:extLst>
            </p:cNvPr>
            <p:cNvSpPr/>
            <p:nvPr/>
          </p:nvSpPr>
          <p:spPr>
            <a:xfrm>
              <a:off x="1340869" y="2959674"/>
              <a:ext cx="457200" cy="978408"/>
            </a:xfrm>
            <a:prstGeom prst="rect">
              <a:avLst/>
            </a:pr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4541429-1ECE-4BE3-AE5C-D8D3203D9F21}"/>
                </a:ext>
              </a:extLst>
            </p:cNvPr>
            <p:cNvSpPr txBox="1"/>
            <p:nvPr/>
          </p:nvSpPr>
          <p:spPr>
            <a:xfrm rot="16200000">
              <a:off x="999698" y="3218045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4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213DEA38-B2EA-48AA-ABD7-8C8B9BFA77E8}"/>
              </a:ext>
            </a:extLst>
          </p:cNvPr>
          <p:cNvGrpSpPr/>
          <p:nvPr/>
        </p:nvGrpSpPr>
        <p:grpSpPr>
          <a:xfrm>
            <a:off x="-11128589" y="0"/>
            <a:ext cx="12482923" cy="6858000"/>
            <a:chOff x="-11138114" y="0"/>
            <a:chExt cx="12482923" cy="6858000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BEA7FB13-F899-4788-8132-1C0AE0F81BD2}"/>
                </a:ext>
              </a:extLst>
            </p:cNvPr>
            <p:cNvSpPr/>
            <p:nvPr/>
          </p:nvSpPr>
          <p:spPr>
            <a:xfrm>
              <a:off x="-11138114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3214D61A-32CC-425F-B83D-9B69CCA47932}"/>
                </a:ext>
              </a:extLst>
            </p:cNvPr>
            <p:cNvSpPr/>
            <p:nvPr/>
          </p:nvSpPr>
          <p:spPr>
            <a:xfrm>
              <a:off x="887609" y="1978585"/>
              <a:ext cx="457200" cy="978408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99D26AEB-DEDC-41F2-8B5D-F8C7A74481C7}"/>
                </a:ext>
              </a:extLst>
            </p:cNvPr>
            <p:cNvSpPr txBox="1"/>
            <p:nvPr/>
          </p:nvSpPr>
          <p:spPr>
            <a:xfrm rot="16200000">
              <a:off x="546438" y="2236956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5</a:t>
              </a: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F7527016-E1C1-4832-8463-E3E4C23282EA}"/>
              </a:ext>
            </a:extLst>
          </p:cNvPr>
          <p:cNvGrpSpPr/>
          <p:nvPr/>
        </p:nvGrpSpPr>
        <p:grpSpPr>
          <a:xfrm>
            <a:off x="-11590772" y="0"/>
            <a:ext cx="12482924" cy="6858000"/>
            <a:chOff x="-11600297" y="0"/>
            <a:chExt cx="12482924" cy="6858000"/>
          </a:xfrm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A3725B73-D5E5-49E8-A59B-E16C8EEE661F}"/>
                </a:ext>
              </a:extLst>
            </p:cNvPr>
            <p:cNvSpPr/>
            <p:nvPr/>
          </p:nvSpPr>
          <p:spPr>
            <a:xfrm>
              <a:off x="-11600297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96507476-024D-4BC3-AF72-FEC25A7DB3A4}"/>
                </a:ext>
              </a:extLst>
            </p:cNvPr>
            <p:cNvSpPr/>
            <p:nvPr/>
          </p:nvSpPr>
          <p:spPr>
            <a:xfrm>
              <a:off x="425427" y="999416"/>
              <a:ext cx="457200" cy="978408"/>
            </a:xfrm>
            <a:prstGeom prst="rect">
              <a:avLst/>
            </a:pr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6E418ABF-1DAB-43D8-896A-9F853AA47AEF}"/>
                </a:ext>
              </a:extLst>
            </p:cNvPr>
            <p:cNvSpPr txBox="1"/>
            <p:nvPr/>
          </p:nvSpPr>
          <p:spPr>
            <a:xfrm rot="16200000">
              <a:off x="84256" y="1257787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6</a:t>
              </a: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61C28CA0-A67A-4F2D-9984-FE60F8C66C46}"/>
              </a:ext>
            </a:extLst>
          </p:cNvPr>
          <p:cNvGrpSpPr/>
          <p:nvPr/>
        </p:nvGrpSpPr>
        <p:grpSpPr>
          <a:xfrm>
            <a:off x="-12044097" y="-37307"/>
            <a:ext cx="12482924" cy="6895307"/>
            <a:chOff x="-12129822" y="-37307"/>
            <a:chExt cx="12482924" cy="6895307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CA129AF7-A727-41DB-9B16-6E270BA5A23E}"/>
                </a:ext>
              </a:extLst>
            </p:cNvPr>
            <p:cNvSpPr/>
            <p:nvPr/>
          </p:nvSpPr>
          <p:spPr>
            <a:xfrm>
              <a:off x="-12129822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B7E10F1C-4A4A-45BB-BD87-2D86726423C0}"/>
                </a:ext>
              </a:extLst>
            </p:cNvPr>
            <p:cNvSpPr/>
            <p:nvPr/>
          </p:nvSpPr>
          <p:spPr>
            <a:xfrm>
              <a:off x="-104098" y="-4763"/>
              <a:ext cx="457200" cy="1006253"/>
            </a:xfrm>
            <a:prstGeom prst="rect">
              <a:avLst/>
            </a:prstGeom>
            <a:solidFill>
              <a:srgbClr val="FF7D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3318D224-423E-43B3-B54D-1C060BBCAEEB}"/>
                </a:ext>
              </a:extLst>
            </p:cNvPr>
            <p:cNvSpPr txBox="1"/>
            <p:nvPr/>
          </p:nvSpPr>
          <p:spPr>
            <a:xfrm rot="16200000">
              <a:off x="-445269" y="276690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7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D6A00BE8-0011-C7B3-8FAF-6EE5C86EEA58}"/>
              </a:ext>
            </a:extLst>
          </p:cNvPr>
          <p:cNvGrpSpPr/>
          <p:nvPr/>
        </p:nvGrpSpPr>
        <p:grpSpPr>
          <a:xfrm>
            <a:off x="12192000" y="19877"/>
            <a:ext cx="12482920" cy="6858000"/>
            <a:chOff x="-9296849" y="0"/>
            <a:chExt cx="12482920" cy="6858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82699EC-E783-66C9-7DBA-6AF660475188}"/>
                </a:ext>
              </a:extLst>
            </p:cNvPr>
            <p:cNvSpPr/>
            <p:nvPr/>
          </p:nvSpPr>
          <p:spPr>
            <a:xfrm>
              <a:off x="-9296849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866B1C60-F014-44B4-1DB4-61D7E9906268}"/>
                </a:ext>
              </a:extLst>
            </p:cNvPr>
            <p:cNvSpPr/>
            <p:nvPr/>
          </p:nvSpPr>
          <p:spPr>
            <a:xfrm>
              <a:off x="2728871" y="1524000"/>
              <a:ext cx="457200" cy="3835400"/>
            </a:xfrm>
            <a:prstGeom prst="roundRect">
              <a:avLst>
                <a:gd name="adj" fmla="val 26191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A1CBDD7-9887-97FC-F8D2-B12048565778}"/>
                </a:ext>
              </a:extLst>
            </p:cNvPr>
            <p:cNvSpPr txBox="1"/>
            <p:nvPr/>
          </p:nvSpPr>
          <p:spPr>
            <a:xfrm rot="16200000">
              <a:off x="2410408" y="3210867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Start</a:t>
              </a:r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07475E63-BFFC-03FE-F645-EB136C0F5A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7393" y="2576573"/>
            <a:ext cx="1728032" cy="1744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4789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 animBg="1"/>
      <p:bldP spid="76" grpId="0" animBg="1"/>
      <p:bldP spid="7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CC327164-17FF-4DE0-9E9B-F7CEF524BDCA}"/>
              </a:ext>
            </a:extLst>
          </p:cNvPr>
          <p:cNvGrpSpPr/>
          <p:nvPr/>
        </p:nvGrpSpPr>
        <p:grpSpPr>
          <a:xfrm>
            <a:off x="-290920" y="0"/>
            <a:ext cx="12482920" cy="6913626"/>
            <a:chOff x="-9296849" y="0"/>
            <a:chExt cx="12482920" cy="691362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FC2F059-8E54-4001-8796-4C372505F15C}"/>
                </a:ext>
              </a:extLst>
            </p:cNvPr>
            <p:cNvSpPr/>
            <p:nvPr/>
          </p:nvSpPr>
          <p:spPr>
            <a:xfrm>
              <a:off x="-9296849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CA5D056-97B8-4FFF-9320-5B4740BDA197}"/>
                </a:ext>
              </a:extLst>
            </p:cNvPr>
            <p:cNvSpPr/>
            <p:nvPr/>
          </p:nvSpPr>
          <p:spPr>
            <a:xfrm>
              <a:off x="2728871" y="5879592"/>
              <a:ext cx="457200" cy="978408"/>
            </a:xfrm>
            <a:prstGeom prst="rect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9ECC404-AFC9-4772-95FF-42E6C31C5C21}"/>
                </a:ext>
              </a:extLst>
            </p:cNvPr>
            <p:cNvSpPr txBox="1"/>
            <p:nvPr/>
          </p:nvSpPr>
          <p:spPr>
            <a:xfrm rot="16200000">
              <a:off x="2387700" y="6137963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1</a:t>
              </a: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89F2A12A-F688-4EAF-9DE3-228DE942F9B1}"/>
              </a:ext>
            </a:extLst>
          </p:cNvPr>
          <p:cNvSpPr txBox="1"/>
          <p:nvPr/>
        </p:nvSpPr>
        <p:spPr>
          <a:xfrm>
            <a:off x="4880476" y="407429"/>
            <a:ext cx="48366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FF5969"/>
                </a:solidFill>
                <a:latin typeface="Tw Cen MT" panose="020B0602020104020603" pitchFamily="34" charset="0"/>
              </a:rPr>
              <a:t>Today’s Topics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C6288BB9-3416-4CFE-91FC-BF96B9B9A281}"/>
              </a:ext>
            </a:extLst>
          </p:cNvPr>
          <p:cNvGrpSpPr/>
          <p:nvPr/>
        </p:nvGrpSpPr>
        <p:grpSpPr>
          <a:xfrm>
            <a:off x="3636742" y="2099298"/>
            <a:ext cx="3723411" cy="1113751"/>
            <a:chOff x="764723" y="2142394"/>
            <a:chExt cx="3723411" cy="1113751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DF348A78-AC50-4E7B-AF20-3852D9236266}"/>
                </a:ext>
              </a:extLst>
            </p:cNvPr>
            <p:cNvSpPr/>
            <p:nvPr/>
          </p:nvSpPr>
          <p:spPr>
            <a:xfrm>
              <a:off x="764723" y="2277144"/>
              <a:ext cx="662056" cy="662056"/>
            </a:xfrm>
            <a:prstGeom prst="ellips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A19E6F78-6ACA-4437-94B3-0D7769DA5BB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6554" y="2408975"/>
              <a:ext cx="398394" cy="398394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8DDA1F2-D40D-4C00-A335-B4D88888BC92}"/>
                </a:ext>
              </a:extLst>
            </p:cNvPr>
            <p:cNvSpPr txBox="1"/>
            <p:nvPr/>
          </p:nvSpPr>
          <p:spPr>
            <a:xfrm>
              <a:off x="1435200" y="2142394"/>
              <a:ext cx="30518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Our problem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CB2BF6E7-8671-43D2-A3E8-3F7696A91DBE}"/>
                </a:ext>
              </a:extLst>
            </p:cNvPr>
            <p:cNvSpPr txBox="1"/>
            <p:nvPr/>
          </p:nvSpPr>
          <p:spPr>
            <a:xfrm>
              <a:off x="1435199" y="2425148"/>
              <a:ext cx="305293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In this section, we will discuss the main problem that we built our project for.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74C7045C-B018-403C-B042-352268DD2796}"/>
              </a:ext>
            </a:extLst>
          </p:cNvPr>
          <p:cNvGrpSpPr/>
          <p:nvPr/>
        </p:nvGrpSpPr>
        <p:grpSpPr>
          <a:xfrm>
            <a:off x="-9761987" y="0"/>
            <a:ext cx="12482921" cy="6858000"/>
            <a:chOff x="-9766749" y="0"/>
            <a:chExt cx="12482921" cy="6858000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006F4ED6-E10D-4D93-B4BB-A139F6FF6A4D}"/>
                </a:ext>
              </a:extLst>
            </p:cNvPr>
            <p:cNvSpPr/>
            <p:nvPr/>
          </p:nvSpPr>
          <p:spPr>
            <a:xfrm>
              <a:off x="-9766749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64F3B0A9-5B97-44E5-B826-87FFC6B06E86}"/>
                </a:ext>
              </a:extLst>
            </p:cNvPr>
            <p:cNvSpPr/>
            <p:nvPr/>
          </p:nvSpPr>
          <p:spPr>
            <a:xfrm>
              <a:off x="2258972" y="4908828"/>
              <a:ext cx="457200" cy="978408"/>
            </a:xfrm>
            <a:prstGeom prst="rect">
              <a:avLst/>
            </a:prstGeom>
            <a:solidFill>
              <a:srgbClr val="52CB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74A29A0-C51F-430C-8EAF-CE441CA1DC52}"/>
                </a:ext>
              </a:extLst>
            </p:cNvPr>
            <p:cNvSpPr txBox="1"/>
            <p:nvPr/>
          </p:nvSpPr>
          <p:spPr>
            <a:xfrm rot="16200000">
              <a:off x="1917801" y="5167199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2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A1185BD-102B-4BF1-A55F-DE7989A6BA57}"/>
              </a:ext>
            </a:extLst>
          </p:cNvPr>
          <p:cNvGrpSpPr/>
          <p:nvPr/>
        </p:nvGrpSpPr>
        <p:grpSpPr>
          <a:xfrm>
            <a:off x="-10226306" y="0"/>
            <a:ext cx="12482922" cy="6858000"/>
            <a:chOff x="-10231068" y="0"/>
            <a:chExt cx="12482922" cy="6858000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0216CD6F-2374-4872-86F3-92F01698A734}"/>
                </a:ext>
              </a:extLst>
            </p:cNvPr>
            <p:cNvSpPr/>
            <p:nvPr/>
          </p:nvSpPr>
          <p:spPr>
            <a:xfrm>
              <a:off x="-10231068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F40471C5-12F5-4387-8B17-1290DAFA918E}"/>
                </a:ext>
              </a:extLst>
            </p:cNvPr>
            <p:cNvSpPr/>
            <p:nvPr/>
          </p:nvSpPr>
          <p:spPr>
            <a:xfrm>
              <a:off x="1794654" y="3938363"/>
              <a:ext cx="457200" cy="978408"/>
            </a:xfrm>
            <a:prstGeom prst="rect">
              <a:avLst/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27D3C9FF-E96B-471A-893D-2AAAFA07FC3F}"/>
                </a:ext>
              </a:extLst>
            </p:cNvPr>
            <p:cNvSpPr txBox="1"/>
            <p:nvPr/>
          </p:nvSpPr>
          <p:spPr>
            <a:xfrm rot="16200000">
              <a:off x="1453483" y="4196734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3</a:t>
              </a: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6471EBC4-87A6-491F-9577-5FE2AC99B8AB}"/>
              </a:ext>
            </a:extLst>
          </p:cNvPr>
          <p:cNvGrpSpPr/>
          <p:nvPr/>
        </p:nvGrpSpPr>
        <p:grpSpPr>
          <a:xfrm>
            <a:off x="-10675329" y="0"/>
            <a:ext cx="12482923" cy="6858000"/>
            <a:chOff x="-10684854" y="0"/>
            <a:chExt cx="12482923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A5855400-E72A-4996-AD04-1CE953706F4D}"/>
                </a:ext>
              </a:extLst>
            </p:cNvPr>
            <p:cNvSpPr/>
            <p:nvPr/>
          </p:nvSpPr>
          <p:spPr>
            <a:xfrm>
              <a:off x="-10684854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1552E5B3-117B-4ECF-B808-BD4F048FA23D}"/>
                </a:ext>
              </a:extLst>
            </p:cNvPr>
            <p:cNvSpPr/>
            <p:nvPr/>
          </p:nvSpPr>
          <p:spPr>
            <a:xfrm>
              <a:off x="1340869" y="2959674"/>
              <a:ext cx="457200" cy="978408"/>
            </a:xfrm>
            <a:prstGeom prst="rect">
              <a:avLst/>
            </a:pr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4541429-1ECE-4BE3-AE5C-D8D3203D9F21}"/>
                </a:ext>
              </a:extLst>
            </p:cNvPr>
            <p:cNvSpPr txBox="1"/>
            <p:nvPr/>
          </p:nvSpPr>
          <p:spPr>
            <a:xfrm rot="16200000">
              <a:off x="999698" y="3218045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4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213DEA38-B2EA-48AA-ABD7-8C8B9BFA77E8}"/>
              </a:ext>
            </a:extLst>
          </p:cNvPr>
          <p:cNvGrpSpPr/>
          <p:nvPr/>
        </p:nvGrpSpPr>
        <p:grpSpPr>
          <a:xfrm>
            <a:off x="-11128589" y="0"/>
            <a:ext cx="12482923" cy="6858000"/>
            <a:chOff x="-11138114" y="0"/>
            <a:chExt cx="12482923" cy="6858000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BEA7FB13-F899-4788-8132-1C0AE0F81BD2}"/>
                </a:ext>
              </a:extLst>
            </p:cNvPr>
            <p:cNvSpPr/>
            <p:nvPr/>
          </p:nvSpPr>
          <p:spPr>
            <a:xfrm>
              <a:off x="-11138114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3214D61A-32CC-425F-B83D-9B69CCA47932}"/>
                </a:ext>
              </a:extLst>
            </p:cNvPr>
            <p:cNvSpPr/>
            <p:nvPr/>
          </p:nvSpPr>
          <p:spPr>
            <a:xfrm>
              <a:off x="887609" y="1978585"/>
              <a:ext cx="457200" cy="978408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99D26AEB-DEDC-41F2-8B5D-F8C7A74481C7}"/>
                </a:ext>
              </a:extLst>
            </p:cNvPr>
            <p:cNvSpPr txBox="1"/>
            <p:nvPr/>
          </p:nvSpPr>
          <p:spPr>
            <a:xfrm rot="16200000">
              <a:off x="546438" y="2236956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5</a:t>
              </a: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F7527016-E1C1-4832-8463-E3E4C23282EA}"/>
              </a:ext>
            </a:extLst>
          </p:cNvPr>
          <p:cNvGrpSpPr/>
          <p:nvPr/>
        </p:nvGrpSpPr>
        <p:grpSpPr>
          <a:xfrm>
            <a:off x="-11590772" y="0"/>
            <a:ext cx="12482924" cy="6858000"/>
            <a:chOff x="-11600297" y="0"/>
            <a:chExt cx="12482924" cy="6858000"/>
          </a:xfrm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A3725B73-D5E5-49E8-A59B-E16C8EEE661F}"/>
                </a:ext>
              </a:extLst>
            </p:cNvPr>
            <p:cNvSpPr/>
            <p:nvPr/>
          </p:nvSpPr>
          <p:spPr>
            <a:xfrm>
              <a:off x="-11600297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96507476-024D-4BC3-AF72-FEC25A7DB3A4}"/>
                </a:ext>
              </a:extLst>
            </p:cNvPr>
            <p:cNvSpPr/>
            <p:nvPr/>
          </p:nvSpPr>
          <p:spPr>
            <a:xfrm>
              <a:off x="425427" y="999416"/>
              <a:ext cx="457200" cy="978408"/>
            </a:xfrm>
            <a:prstGeom prst="rect">
              <a:avLst/>
            </a:pr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6E418ABF-1DAB-43D8-896A-9F853AA47AEF}"/>
                </a:ext>
              </a:extLst>
            </p:cNvPr>
            <p:cNvSpPr txBox="1"/>
            <p:nvPr/>
          </p:nvSpPr>
          <p:spPr>
            <a:xfrm rot="16200000">
              <a:off x="84256" y="1257787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6</a:t>
              </a: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61C28CA0-A67A-4F2D-9984-FE60F8C66C46}"/>
              </a:ext>
            </a:extLst>
          </p:cNvPr>
          <p:cNvGrpSpPr/>
          <p:nvPr/>
        </p:nvGrpSpPr>
        <p:grpSpPr>
          <a:xfrm>
            <a:off x="-12044097" y="-37307"/>
            <a:ext cx="12482924" cy="6895307"/>
            <a:chOff x="-12129822" y="-37307"/>
            <a:chExt cx="12482924" cy="6895307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CA129AF7-A727-41DB-9B16-6E270BA5A23E}"/>
                </a:ext>
              </a:extLst>
            </p:cNvPr>
            <p:cNvSpPr/>
            <p:nvPr/>
          </p:nvSpPr>
          <p:spPr>
            <a:xfrm>
              <a:off x="-12129822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B7E10F1C-4A4A-45BB-BD87-2D86726423C0}"/>
                </a:ext>
              </a:extLst>
            </p:cNvPr>
            <p:cNvSpPr/>
            <p:nvPr/>
          </p:nvSpPr>
          <p:spPr>
            <a:xfrm>
              <a:off x="-104098" y="-4763"/>
              <a:ext cx="457200" cy="1006253"/>
            </a:xfrm>
            <a:prstGeom prst="rect">
              <a:avLst/>
            </a:prstGeom>
            <a:solidFill>
              <a:srgbClr val="FF7D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3318D224-423E-43B3-B54D-1C060BBCAEEB}"/>
                </a:ext>
              </a:extLst>
            </p:cNvPr>
            <p:cNvSpPr txBox="1"/>
            <p:nvPr/>
          </p:nvSpPr>
          <p:spPr>
            <a:xfrm rot="16200000">
              <a:off x="-445269" y="276690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7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DBCF8AB-183D-9171-3145-8ACB35446809}"/>
              </a:ext>
            </a:extLst>
          </p:cNvPr>
          <p:cNvGrpSpPr/>
          <p:nvPr/>
        </p:nvGrpSpPr>
        <p:grpSpPr>
          <a:xfrm>
            <a:off x="3636742" y="5039668"/>
            <a:ext cx="3739903" cy="1113751"/>
            <a:chOff x="3636742" y="5039668"/>
            <a:chExt cx="3739903" cy="1113751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31CDF167-4E4E-4CC2-B47B-2883318B61D0}"/>
                </a:ext>
              </a:extLst>
            </p:cNvPr>
            <p:cNvGrpSpPr/>
            <p:nvPr/>
          </p:nvGrpSpPr>
          <p:grpSpPr>
            <a:xfrm>
              <a:off x="3636742" y="5039668"/>
              <a:ext cx="3739903" cy="1113751"/>
              <a:chOff x="764723" y="4698436"/>
              <a:chExt cx="3739903" cy="1113751"/>
            </a:xfrm>
          </p:grpSpPr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8B8DF059-17CF-495B-8848-EBB609375ED1}"/>
                  </a:ext>
                </a:extLst>
              </p:cNvPr>
              <p:cNvSpPr/>
              <p:nvPr/>
            </p:nvSpPr>
            <p:spPr>
              <a:xfrm>
                <a:off x="764723" y="4833186"/>
                <a:ext cx="662056" cy="662056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E5358564-15ED-4751-92DA-C3A7FF66B07A}"/>
                  </a:ext>
                </a:extLst>
              </p:cNvPr>
              <p:cNvSpPr txBox="1"/>
              <p:nvPr/>
            </p:nvSpPr>
            <p:spPr>
              <a:xfrm>
                <a:off x="1435200" y="4698436"/>
                <a:ext cx="15557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w Cen MT" panose="020B0602020104020603" pitchFamily="34" charset="0"/>
                  </a:rPr>
                  <a:t>Scope</a:t>
                </a:r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BF7E93FD-6B1A-4AA3-A1E9-E79AA9F215E4}"/>
                  </a:ext>
                </a:extLst>
              </p:cNvPr>
              <p:cNvSpPr txBox="1"/>
              <p:nvPr/>
            </p:nvSpPr>
            <p:spPr>
              <a:xfrm>
                <a:off x="1435199" y="4981190"/>
                <a:ext cx="306942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w Cen MT" panose="020B0602020104020603" pitchFamily="34" charset="0"/>
                  </a:rPr>
                  <a:t>In this section, we will show the people whom we target for our project.</a:t>
                </a:r>
              </a:p>
            </p:txBody>
          </p:sp>
        </p:grp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B18618DA-3389-7EB9-3457-3527D8826801}"/>
                </a:ext>
              </a:extLst>
            </p:cNvPr>
            <p:cNvGrpSpPr/>
            <p:nvPr/>
          </p:nvGrpSpPr>
          <p:grpSpPr>
            <a:xfrm>
              <a:off x="3792814" y="5322665"/>
              <a:ext cx="331065" cy="365562"/>
              <a:chOff x="6357938" y="1647825"/>
              <a:chExt cx="465138" cy="464344"/>
            </a:xfrm>
            <a:solidFill>
              <a:schemeClr val="bg1"/>
            </a:solidFill>
          </p:grpSpPr>
          <p:sp>
            <p:nvSpPr>
              <p:cNvPr id="3" name="AutoShape 84">
                <a:extLst>
                  <a:ext uri="{FF2B5EF4-FFF2-40B4-BE49-F238E27FC236}">
                    <a16:creationId xmlns:a16="http://schemas.microsoft.com/office/drawing/2014/main" id="{5D0CF2B1-16FF-0C53-0D04-1BBD1F878C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57938" y="1647825"/>
                <a:ext cx="465138" cy="464344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249" y="18900"/>
                    </a:moveTo>
                    <a:cubicBezTo>
                      <a:pt x="20249" y="19643"/>
                      <a:pt x="19644" y="20249"/>
                      <a:pt x="18899" y="20249"/>
                    </a:cubicBezTo>
                    <a:lnTo>
                      <a:pt x="2699" y="20249"/>
                    </a:lnTo>
                    <a:cubicBezTo>
                      <a:pt x="1955" y="20249"/>
                      <a:pt x="1349" y="19643"/>
                      <a:pt x="1349" y="18900"/>
                    </a:cubicBezTo>
                    <a:lnTo>
                      <a:pt x="1349" y="5400"/>
                    </a:lnTo>
                    <a:cubicBezTo>
                      <a:pt x="1349" y="5027"/>
                      <a:pt x="1652" y="4725"/>
                      <a:pt x="2024" y="4725"/>
                    </a:cubicBezTo>
                    <a:lnTo>
                      <a:pt x="2699" y="4725"/>
                    </a:lnTo>
                    <a:lnTo>
                      <a:pt x="2699" y="18225"/>
                    </a:lnTo>
                    <a:cubicBezTo>
                      <a:pt x="2699" y="18598"/>
                      <a:pt x="3001" y="18900"/>
                      <a:pt x="3374" y="18900"/>
                    </a:cubicBezTo>
                    <a:cubicBezTo>
                      <a:pt x="3748" y="18900"/>
                      <a:pt x="4049" y="18598"/>
                      <a:pt x="4049" y="18225"/>
                    </a:cubicBezTo>
                    <a:lnTo>
                      <a:pt x="4049" y="2025"/>
                    </a:lnTo>
                    <a:cubicBezTo>
                      <a:pt x="4049" y="1652"/>
                      <a:pt x="4352" y="1350"/>
                      <a:pt x="4724" y="1350"/>
                    </a:cubicBezTo>
                    <a:lnTo>
                      <a:pt x="19575" y="1350"/>
                    </a:lnTo>
                    <a:cubicBezTo>
                      <a:pt x="19947" y="1350"/>
                      <a:pt x="20249" y="1652"/>
                      <a:pt x="20249" y="2025"/>
                    </a:cubicBezTo>
                    <a:cubicBezTo>
                      <a:pt x="20249" y="2025"/>
                      <a:pt x="20249" y="18900"/>
                      <a:pt x="20249" y="18900"/>
                    </a:cubicBezTo>
                    <a:close/>
                    <a:moveTo>
                      <a:pt x="19575" y="0"/>
                    </a:moveTo>
                    <a:lnTo>
                      <a:pt x="4724" y="0"/>
                    </a:lnTo>
                    <a:cubicBezTo>
                      <a:pt x="3606" y="0"/>
                      <a:pt x="2699" y="905"/>
                      <a:pt x="2699" y="2025"/>
                    </a:cubicBezTo>
                    <a:lnTo>
                      <a:pt x="2699" y="3375"/>
                    </a:lnTo>
                    <a:lnTo>
                      <a:pt x="2024" y="3375"/>
                    </a:lnTo>
                    <a:cubicBezTo>
                      <a:pt x="906" y="3375"/>
                      <a:pt x="0" y="4280"/>
                      <a:pt x="0" y="5400"/>
                    </a:cubicBezTo>
                    <a:lnTo>
                      <a:pt x="0" y="18900"/>
                    </a:lnTo>
                    <a:cubicBezTo>
                      <a:pt x="0" y="20391"/>
                      <a:pt x="1208" y="21599"/>
                      <a:pt x="2699" y="21599"/>
                    </a:cubicBezTo>
                    <a:lnTo>
                      <a:pt x="18899" y="21599"/>
                    </a:lnTo>
                    <a:cubicBezTo>
                      <a:pt x="20391" y="21599"/>
                      <a:pt x="21600" y="20391"/>
                      <a:pt x="21600" y="18900"/>
                    </a:cubicBezTo>
                    <a:lnTo>
                      <a:pt x="21600" y="2025"/>
                    </a:lnTo>
                    <a:cubicBezTo>
                      <a:pt x="21600" y="905"/>
                      <a:pt x="20693" y="0"/>
                      <a:pt x="19575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" name="AutoShape 85">
                <a:extLst>
                  <a:ext uri="{FF2B5EF4-FFF2-40B4-BE49-F238E27FC236}">
                    <a16:creationId xmlns:a16="http://schemas.microsoft.com/office/drawing/2014/main" id="{C8FA0A69-F1B8-B681-60BD-BEDAD2FE6C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34163" y="1821657"/>
                <a:ext cx="130175" cy="15081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200" y="21599"/>
                    </a:moveTo>
                    <a:lnTo>
                      <a:pt x="20400" y="21599"/>
                    </a:lnTo>
                    <a:cubicBezTo>
                      <a:pt x="21062" y="21599"/>
                      <a:pt x="21600" y="16748"/>
                      <a:pt x="21600" y="10800"/>
                    </a:cubicBezTo>
                    <a:cubicBezTo>
                      <a:pt x="21600" y="4830"/>
                      <a:pt x="21062" y="0"/>
                      <a:pt x="20400" y="0"/>
                    </a:cubicBezTo>
                    <a:lnTo>
                      <a:pt x="1200" y="0"/>
                    </a:lnTo>
                    <a:cubicBezTo>
                      <a:pt x="537" y="0"/>
                      <a:pt x="0" y="4830"/>
                      <a:pt x="0" y="10800"/>
                    </a:cubicBezTo>
                    <a:cubicBezTo>
                      <a:pt x="0" y="16748"/>
                      <a:pt x="537" y="21599"/>
                      <a:pt x="1200" y="21599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5" name="AutoShape 86">
                <a:extLst>
                  <a:ext uri="{FF2B5EF4-FFF2-40B4-BE49-F238E27FC236}">
                    <a16:creationId xmlns:a16="http://schemas.microsoft.com/office/drawing/2014/main" id="{28D8E90C-33E9-CC22-175B-E923D7523B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34163" y="1778000"/>
                <a:ext cx="130175" cy="1508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200" y="21599"/>
                    </a:moveTo>
                    <a:lnTo>
                      <a:pt x="20400" y="21599"/>
                    </a:lnTo>
                    <a:cubicBezTo>
                      <a:pt x="21062" y="21599"/>
                      <a:pt x="21600" y="16748"/>
                      <a:pt x="21600" y="10800"/>
                    </a:cubicBezTo>
                    <a:cubicBezTo>
                      <a:pt x="21600" y="4830"/>
                      <a:pt x="21062" y="0"/>
                      <a:pt x="20400" y="0"/>
                    </a:cubicBezTo>
                    <a:lnTo>
                      <a:pt x="1200" y="0"/>
                    </a:lnTo>
                    <a:cubicBezTo>
                      <a:pt x="537" y="0"/>
                      <a:pt x="0" y="4830"/>
                      <a:pt x="0" y="10800"/>
                    </a:cubicBezTo>
                    <a:cubicBezTo>
                      <a:pt x="0" y="16748"/>
                      <a:pt x="537" y="21599"/>
                      <a:pt x="1200" y="21599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6" name="AutoShape 87">
                <a:extLst>
                  <a:ext uri="{FF2B5EF4-FFF2-40B4-BE49-F238E27FC236}">
                    <a16:creationId xmlns:a16="http://schemas.microsoft.com/office/drawing/2014/main" id="{DD40B1D7-C872-C917-1CB9-135B0605AD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34163" y="1734344"/>
                <a:ext cx="130175" cy="15081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200" y="21599"/>
                    </a:moveTo>
                    <a:lnTo>
                      <a:pt x="20400" y="21599"/>
                    </a:lnTo>
                    <a:cubicBezTo>
                      <a:pt x="21062" y="21599"/>
                      <a:pt x="21600" y="16748"/>
                      <a:pt x="21600" y="10800"/>
                    </a:cubicBezTo>
                    <a:cubicBezTo>
                      <a:pt x="21600" y="4830"/>
                      <a:pt x="21062" y="0"/>
                      <a:pt x="20400" y="0"/>
                    </a:cubicBezTo>
                    <a:lnTo>
                      <a:pt x="1200" y="0"/>
                    </a:lnTo>
                    <a:cubicBezTo>
                      <a:pt x="537" y="0"/>
                      <a:pt x="0" y="4830"/>
                      <a:pt x="0" y="10800"/>
                    </a:cubicBezTo>
                    <a:cubicBezTo>
                      <a:pt x="0" y="16748"/>
                      <a:pt x="537" y="21599"/>
                      <a:pt x="1200" y="21599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7" name="AutoShape 88">
                <a:extLst>
                  <a:ext uri="{FF2B5EF4-FFF2-40B4-BE49-F238E27FC236}">
                    <a16:creationId xmlns:a16="http://schemas.microsoft.com/office/drawing/2014/main" id="{8BB37D16-C39D-6BB0-0B37-21C7A24F10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74619" y="2039938"/>
                <a:ext cx="130175" cy="1428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400" y="0"/>
                    </a:moveTo>
                    <a:lnTo>
                      <a:pt x="1200" y="0"/>
                    </a:lnTo>
                    <a:cubicBezTo>
                      <a:pt x="537" y="0"/>
                      <a:pt x="0" y="4851"/>
                      <a:pt x="0" y="10800"/>
                    </a:cubicBezTo>
                    <a:cubicBezTo>
                      <a:pt x="0" y="16790"/>
                      <a:pt x="537" y="21599"/>
                      <a:pt x="1200" y="21599"/>
                    </a:cubicBezTo>
                    <a:lnTo>
                      <a:pt x="20400" y="21599"/>
                    </a:lnTo>
                    <a:cubicBezTo>
                      <a:pt x="21062" y="21599"/>
                      <a:pt x="21600" y="16790"/>
                      <a:pt x="21600" y="10800"/>
                    </a:cubicBezTo>
                    <a:cubicBezTo>
                      <a:pt x="21600" y="4851"/>
                      <a:pt x="21062" y="0"/>
                      <a:pt x="204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8" name="AutoShape 89">
                <a:extLst>
                  <a:ext uri="{FF2B5EF4-FFF2-40B4-BE49-F238E27FC236}">
                    <a16:creationId xmlns:a16="http://schemas.microsoft.com/office/drawing/2014/main" id="{55584203-FE12-932A-B5F5-3CD73FC234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74619" y="1996282"/>
                <a:ext cx="130175" cy="1428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400" y="0"/>
                    </a:moveTo>
                    <a:lnTo>
                      <a:pt x="1200" y="0"/>
                    </a:lnTo>
                    <a:cubicBezTo>
                      <a:pt x="537" y="0"/>
                      <a:pt x="0" y="4851"/>
                      <a:pt x="0" y="10800"/>
                    </a:cubicBezTo>
                    <a:cubicBezTo>
                      <a:pt x="0" y="16790"/>
                      <a:pt x="537" y="21599"/>
                      <a:pt x="1200" y="21599"/>
                    </a:cubicBezTo>
                    <a:lnTo>
                      <a:pt x="20400" y="21599"/>
                    </a:lnTo>
                    <a:cubicBezTo>
                      <a:pt x="21062" y="21599"/>
                      <a:pt x="21600" y="16790"/>
                      <a:pt x="21600" y="10800"/>
                    </a:cubicBezTo>
                    <a:cubicBezTo>
                      <a:pt x="21600" y="4851"/>
                      <a:pt x="21062" y="0"/>
                      <a:pt x="204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9" name="AutoShape 90">
                <a:extLst>
                  <a:ext uri="{FF2B5EF4-FFF2-40B4-BE49-F238E27FC236}">
                    <a16:creationId xmlns:a16="http://schemas.microsoft.com/office/drawing/2014/main" id="{4F43761A-6562-2DBB-3827-9E923DA7C8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74619" y="1952625"/>
                <a:ext cx="130175" cy="1428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400" y="0"/>
                    </a:moveTo>
                    <a:lnTo>
                      <a:pt x="1200" y="0"/>
                    </a:lnTo>
                    <a:cubicBezTo>
                      <a:pt x="537" y="0"/>
                      <a:pt x="0" y="4851"/>
                      <a:pt x="0" y="10800"/>
                    </a:cubicBezTo>
                    <a:cubicBezTo>
                      <a:pt x="0" y="16790"/>
                      <a:pt x="537" y="21599"/>
                      <a:pt x="1200" y="21599"/>
                    </a:cubicBezTo>
                    <a:lnTo>
                      <a:pt x="20400" y="21599"/>
                    </a:lnTo>
                    <a:cubicBezTo>
                      <a:pt x="21062" y="21599"/>
                      <a:pt x="21600" y="16790"/>
                      <a:pt x="21600" y="10800"/>
                    </a:cubicBezTo>
                    <a:cubicBezTo>
                      <a:pt x="21600" y="4851"/>
                      <a:pt x="21062" y="0"/>
                      <a:pt x="204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10" name="AutoShape 91">
                <a:extLst>
                  <a:ext uri="{FF2B5EF4-FFF2-40B4-BE49-F238E27FC236}">
                    <a16:creationId xmlns:a16="http://schemas.microsoft.com/office/drawing/2014/main" id="{16F387E8-BD50-3F04-16EC-300BF49F98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34163" y="2039938"/>
                <a:ext cx="130175" cy="1428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400" y="0"/>
                    </a:moveTo>
                    <a:lnTo>
                      <a:pt x="1200" y="0"/>
                    </a:lnTo>
                    <a:cubicBezTo>
                      <a:pt x="537" y="0"/>
                      <a:pt x="0" y="4851"/>
                      <a:pt x="0" y="10800"/>
                    </a:cubicBezTo>
                    <a:cubicBezTo>
                      <a:pt x="0" y="16790"/>
                      <a:pt x="537" y="21599"/>
                      <a:pt x="1200" y="21599"/>
                    </a:cubicBezTo>
                    <a:lnTo>
                      <a:pt x="20400" y="21599"/>
                    </a:lnTo>
                    <a:cubicBezTo>
                      <a:pt x="21062" y="21599"/>
                      <a:pt x="21600" y="16790"/>
                      <a:pt x="21600" y="10800"/>
                    </a:cubicBezTo>
                    <a:cubicBezTo>
                      <a:pt x="21600" y="4851"/>
                      <a:pt x="21062" y="0"/>
                      <a:pt x="204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11" name="AutoShape 92">
                <a:extLst>
                  <a:ext uri="{FF2B5EF4-FFF2-40B4-BE49-F238E27FC236}">
                    <a16:creationId xmlns:a16="http://schemas.microsoft.com/office/drawing/2014/main" id="{478B96B6-A5AE-3D56-360F-8475520745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34163" y="1996282"/>
                <a:ext cx="130175" cy="1428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400" y="0"/>
                    </a:moveTo>
                    <a:lnTo>
                      <a:pt x="1200" y="0"/>
                    </a:lnTo>
                    <a:cubicBezTo>
                      <a:pt x="537" y="0"/>
                      <a:pt x="0" y="4851"/>
                      <a:pt x="0" y="10800"/>
                    </a:cubicBezTo>
                    <a:cubicBezTo>
                      <a:pt x="0" y="16790"/>
                      <a:pt x="537" y="21599"/>
                      <a:pt x="1200" y="21599"/>
                    </a:cubicBezTo>
                    <a:lnTo>
                      <a:pt x="20400" y="21599"/>
                    </a:lnTo>
                    <a:cubicBezTo>
                      <a:pt x="21062" y="21599"/>
                      <a:pt x="21600" y="16790"/>
                      <a:pt x="21600" y="10800"/>
                    </a:cubicBezTo>
                    <a:cubicBezTo>
                      <a:pt x="21600" y="4851"/>
                      <a:pt x="21062" y="0"/>
                      <a:pt x="204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12" name="AutoShape 93">
                <a:extLst>
                  <a:ext uri="{FF2B5EF4-FFF2-40B4-BE49-F238E27FC236}">
                    <a16:creationId xmlns:a16="http://schemas.microsoft.com/office/drawing/2014/main" id="{772F5D89-CB01-D2C1-21A3-97495F30F6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34163" y="1952625"/>
                <a:ext cx="130175" cy="1428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400" y="0"/>
                    </a:moveTo>
                    <a:lnTo>
                      <a:pt x="1200" y="0"/>
                    </a:lnTo>
                    <a:cubicBezTo>
                      <a:pt x="537" y="0"/>
                      <a:pt x="0" y="4851"/>
                      <a:pt x="0" y="10800"/>
                    </a:cubicBezTo>
                    <a:cubicBezTo>
                      <a:pt x="0" y="16790"/>
                      <a:pt x="537" y="21599"/>
                      <a:pt x="1200" y="21599"/>
                    </a:cubicBezTo>
                    <a:lnTo>
                      <a:pt x="20400" y="21599"/>
                    </a:lnTo>
                    <a:cubicBezTo>
                      <a:pt x="21062" y="21599"/>
                      <a:pt x="21600" y="16790"/>
                      <a:pt x="21600" y="10800"/>
                    </a:cubicBezTo>
                    <a:cubicBezTo>
                      <a:pt x="21600" y="4851"/>
                      <a:pt x="21062" y="0"/>
                      <a:pt x="204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13" name="AutoShape 94">
                <a:extLst>
                  <a:ext uri="{FF2B5EF4-FFF2-40B4-BE49-F238E27FC236}">
                    <a16:creationId xmlns:a16="http://schemas.microsoft.com/office/drawing/2014/main" id="{4AFBADBC-08EE-B49C-EC0A-0CEB7412DC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74619" y="1865313"/>
                <a:ext cx="289719" cy="1428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1060" y="0"/>
                    </a:moveTo>
                    <a:lnTo>
                      <a:pt x="540" y="0"/>
                    </a:lnTo>
                    <a:cubicBezTo>
                      <a:pt x="242" y="0"/>
                      <a:pt x="0" y="4851"/>
                      <a:pt x="0" y="10800"/>
                    </a:cubicBezTo>
                    <a:cubicBezTo>
                      <a:pt x="0" y="16769"/>
                      <a:pt x="242" y="21599"/>
                      <a:pt x="540" y="21599"/>
                    </a:cubicBezTo>
                    <a:lnTo>
                      <a:pt x="21060" y="21599"/>
                    </a:lnTo>
                    <a:cubicBezTo>
                      <a:pt x="21357" y="21599"/>
                      <a:pt x="21600" y="16769"/>
                      <a:pt x="21600" y="10800"/>
                    </a:cubicBezTo>
                    <a:cubicBezTo>
                      <a:pt x="21600" y="4851"/>
                      <a:pt x="21357" y="0"/>
                      <a:pt x="2106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14" name="AutoShape 95">
                <a:extLst>
                  <a:ext uri="{FF2B5EF4-FFF2-40B4-BE49-F238E27FC236}">
                    <a16:creationId xmlns:a16="http://schemas.microsoft.com/office/drawing/2014/main" id="{4A4D95F4-242C-D4F8-6A8B-52FDDB0E89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74619" y="1908969"/>
                <a:ext cx="289719" cy="1428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1060" y="0"/>
                    </a:moveTo>
                    <a:lnTo>
                      <a:pt x="540" y="0"/>
                    </a:lnTo>
                    <a:cubicBezTo>
                      <a:pt x="242" y="0"/>
                      <a:pt x="0" y="4851"/>
                      <a:pt x="0" y="10800"/>
                    </a:cubicBezTo>
                    <a:cubicBezTo>
                      <a:pt x="0" y="16790"/>
                      <a:pt x="242" y="21599"/>
                      <a:pt x="540" y="21599"/>
                    </a:cubicBezTo>
                    <a:lnTo>
                      <a:pt x="21060" y="21599"/>
                    </a:lnTo>
                    <a:cubicBezTo>
                      <a:pt x="21357" y="21599"/>
                      <a:pt x="21600" y="16790"/>
                      <a:pt x="21600" y="10800"/>
                    </a:cubicBezTo>
                    <a:cubicBezTo>
                      <a:pt x="21600" y="4851"/>
                      <a:pt x="21357" y="0"/>
                      <a:pt x="2106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18" name="AutoShape 96">
                <a:extLst>
                  <a:ext uri="{FF2B5EF4-FFF2-40B4-BE49-F238E27FC236}">
                    <a16:creationId xmlns:a16="http://schemas.microsoft.com/office/drawing/2014/main" id="{87C77CFD-CD42-E7AC-BBF9-DE8E71CD4A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74619" y="1705769"/>
                <a:ext cx="130175" cy="13017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4799" y="4792"/>
                    </a:moveTo>
                    <a:lnTo>
                      <a:pt x="16800" y="4792"/>
                    </a:lnTo>
                    <a:lnTo>
                      <a:pt x="16800" y="16797"/>
                    </a:lnTo>
                    <a:lnTo>
                      <a:pt x="4799" y="16797"/>
                    </a:lnTo>
                    <a:cubicBezTo>
                      <a:pt x="4799" y="16797"/>
                      <a:pt x="4799" y="4792"/>
                      <a:pt x="4799" y="4792"/>
                    </a:cubicBezTo>
                    <a:close/>
                    <a:moveTo>
                      <a:pt x="2399" y="21600"/>
                    </a:moveTo>
                    <a:lnTo>
                      <a:pt x="19199" y="21600"/>
                    </a:lnTo>
                    <a:cubicBezTo>
                      <a:pt x="20527" y="21600"/>
                      <a:pt x="21600" y="20523"/>
                      <a:pt x="21600" y="19198"/>
                    </a:cubicBezTo>
                    <a:lnTo>
                      <a:pt x="21600" y="2401"/>
                    </a:lnTo>
                    <a:cubicBezTo>
                      <a:pt x="21600" y="1076"/>
                      <a:pt x="20527" y="0"/>
                      <a:pt x="19199" y="0"/>
                    </a:cubicBezTo>
                    <a:lnTo>
                      <a:pt x="2399" y="0"/>
                    </a:lnTo>
                    <a:cubicBezTo>
                      <a:pt x="1072" y="0"/>
                      <a:pt x="0" y="1076"/>
                      <a:pt x="0" y="2401"/>
                    </a:cubicBezTo>
                    <a:lnTo>
                      <a:pt x="0" y="19198"/>
                    </a:lnTo>
                    <a:cubicBezTo>
                      <a:pt x="0" y="20523"/>
                      <a:pt x="1072" y="21600"/>
                      <a:pt x="2399" y="2160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</p:grp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157B933-61C7-C604-9C25-1ED33D2FF66B}"/>
              </a:ext>
            </a:extLst>
          </p:cNvPr>
          <p:cNvGrpSpPr/>
          <p:nvPr/>
        </p:nvGrpSpPr>
        <p:grpSpPr>
          <a:xfrm>
            <a:off x="7490946" y="3472569"/>
            <a:ext cx="3723411" cy="1113751"/>
            <a:chOff x="7490946" y="3472569"/>
            <a:chExt cx="3723411" cy="1113751"/>
          </a:xfrm>
        </p:grpSpPr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A1AF2231-68E2-48FF-89CE-79BBD0462A45}"/>
                </a:ext>
              </a:extLst>
            </p:cNvPr>
            <p:cNvGrpSpPr/>
            <p:nvPr/>
          </p:nvGrpSpPr>
          <p:grpSpPr>
            <a:xfrm>
              <a:off x="7490946" y="3472569"/>
              <a:ext cx="3723411" cy="1113751"/>
              <a:chOff x="4504627" y="3420415"/>
              <a:chExt cx="3723411" cy="1113751"/>
            </a:xfrm>
          </p:grpSpPr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B6376D93-A47A-4891-B521-83EF906F9AD5}"/>
                  </a:ext>
                </a:extLst>
              </p:cNvPr>
              <p:cNvSpPr/>
              <p:nvPr/>
            </p:nvSpPr>
            <p:spPr>
              <a:xfrm>
                <a:off x="4504627" y="3555165"/>
                <a:ext cx="662056" cy="662056"/>
              </a:xfrm>
              <a:prstGeom prst="ellipse">
                <a:avLst/>
              </a:prstGeom>
              <a:solidFill>
                <a:srgbClr val="03A1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15B2CEBC-B42C-4CEE-AF0C-A6A30087FC8A}"/>
                  </a:ext>
                </a:extLst>
              </p:cNvPr>
              <p:cNvSpPr txBox="1"/>
              <p:nvPr/>
            </p:nvSpPr>
            <p:spPr>
              <a:xfrm>
                <a:off x="5175104" y="3420415"/>
                <a:ext cx="15557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w Cen MT" panose="020B0602020104020603" pitchFamily="34" charset="0"/>
                  </a:rPr>
                  <a:t>Architecture</a:t>
                </a:r>
              </a:p>
            </p:txBody>
          </p: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55894D12-D8D8-485A-9537-751AA635A75A}"/>
                  </a:ext>
                </a:extLst>
              </p:cNvPr>
              <p:cNvSpPr txBox="1"/>
              <p:nvPr/>
            </p:nvSpPr>
            <p:spPr>
              <a:xfrm>
                <a:off x="5175104" y="3703169"/>
                <a:ext cx="3052934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w Cen MT" panose="020B0602020104020603" pitchFamily="34" charset="0"/>
                  </a:rPr>
                  <a:t>In this section, we will oversee the architectural aspects of the development of our project</a:t>
                </a:r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1A1D25CD-0B62-53C6-3284-181F4A1BF362}"/>
                </a:ext>
              </a:extLst>
            </p:cNvPr>
            <p:cNvGrpSpPr/>
            <p:nvPr/>
          </p:nvGrpSpPr>
          <p:grpSpPr>
            <a:xfrm>
              <a:off x="7702806" y="3750720"/>
              <a:ext cx="245716" cy="360630"/>
              <a:chOff x="9162373" y="3045147"/>
              <a:chExt cx="406400" cy="464344"/>
            </a:xfrm>
            <a:solidFill>
              <a:schemeClr val="bg1"/>
            </a:solidFill>
          </p:grpSpPr>
          <p:sp>
            <p:nvSpPr>
              <p:cNvPr id="20" name="AutoShape 48">
                <a:extLst>
                  <a:ext uri="{FF2B5EF4-FFF2-40B4-BE49-F238E27FC236}">
                    <a16:creationId xmlns:a16="http://schemas.microsoft.com/office/drawing/2014/main" id="{A9243881-DBAE-AD79-0B61-FB567E8C7C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62373" y="3045147"/>
                <a:ext cx="406400" cy="464344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7425"/>
                    </a:moveTo>
                    <a:cubicBezTo>
                      <a:pt x="5687" y="7425"/>
                      <a:pt x="1542" y="6064"/>
                      <a:pt x="1542" y="4387"/>
                    </a:cubicBezTo>
                    <a:cubicBezTo>
                      <a:pt x="1542" y="2709"/>
                      <a:pt x="5687" y="1350"/>
                      <a:pt x="10800" y="1350"/>
                    </a:cubicBezTo>
                    <a:cubicBezTo>
                      <a:pt x="15912" y="1350"/>
                      <a:pt x="20057" y="2709"/>
                      <a:pt x="20057" y="4387"/>
                    </a:cubicBezTo>
                    <a:cubicBezTo>
                      <a:pt x="20057" y="6064"/>
                      <a:pt x="15912" y="7425"/>
                      <a:pt x="10800" y="7425"/>
                    </a:cubicBezTo>
                    <a:moveTo>
                      <a:pt x="20057" y="9112"/>
                    </a:moveTo>
                    <a:lnTo>
                      <a:pt x="20054" y="9112"/>
                    </a:lnTo>
                    <a:cubicBezTo>
                      <a:pt x="20054" y="9119"/>
                      <a:pt x="20057" y="9127"/>
                      <a:pt x="20057" y="9133"/>
                    </a:cubicBezTo>
                    <a:cubicBezTo>
                      <a:pt x="20057" y="10800"/>
                      <a:pt x="15912" y="12150"/>
                      <a:pt x="10800" y="12150"/>
                    </a:cubicBezTo>
                    <a:cubicBezTo>
                      <a:pt x="5687" y="12150"/>
                      <a:pt x="1542" y="10800"/>
                      <a:pt x="1542" y="9133"/>
                    </a:cubicBezTo>
                    <a:cubicBezTo>
                      <a:pt x="1542" y="9127"/>
                      <a:pt x="1545" y="9119"/>
                      <a:pt x="1545" y="9112"/>
                    </a:cubicBezTo>
                    <a:lnTo>
                      <a:pt x="1542" y="9112"/>
                    </a:lnTo>
                    <a:lnTo>
                      <a:pt x="1542" y="6793"/>
                    </a:lnTo>
                    <a:cubicBezTo>
                      <a:pt x="3564" y="8140"/>
                      <a:pt x="7271" y="8774"/>
                      <a:pt x="10800" y="8774"/>
                    </a:cubicBezTo>
                    <a:cubicBezTo>
                      <a:pt x="14328" y="8774"/>
                      <a:pt x="18035" y="8140"/>
                      <a:pt x="20057" y="6793"/>
                    </a:cubicBezTo>
                    <a:cubicBezTo>
                      <a:pt x="20057" y="6793"/>
                      <a:pt x="20057" y="9112"/>
                      <a:pt x="20057" y="9112"/>
                    </a:cubicBezTo>
                    <a:close/>
                    <a:moveTo>
                      <a:pt x="20057" y="13162"/>
                    </a:moveTo>
                    <a:lnTo>
                      <a:pt x="20054" y="13162"/>
                    </a:lnTo>
                    <a:cubicBezTo>
                      <a:pt x="20054" y="13169"/>
                      <a:pt x="20057" y="13177"/>
                      <a:pt x="20057" y="13183"/>
                    </a:cubicBezTo>
                    <a:cubicBezTo>
                      <a:pt x="20057" y="14850"/>
                      <a:pt x="15912" y="16200"/>
                      <a:pt x="10800" y="16200"/>
                    </a:cubicBezTo>
                    <a:cubicBezTo>
                      <a:pt x="5687" y="16200"/>
                      <a:pt x="1542" y="14850"/>
                      <a:pt x="1542" y="13183"/>
                    </a:cubicBezTo>
                    <a:cubicBezTo>
                      <a:pt x="1542" y="13177"/>
                      <a:pt x="1545" y="13169"/>
                      <a:pt x="1545" y="13162"/>
                    </a:cubicBezTo>
                    <a:lnTo>
                      <a:pt x="1542" y="13162"/>
                    </a:lnTo>
                    <a:lnTo>
                      <a:pt x="1542" y="10640"/>
                    </a:lnTo>
                    <a:cubicBezTo>
                      <a:pt x="3136" y="12077"/>
                      <a:pt x="6982" y="12825"/>
                      <a:pt x="10800" y="12825"/>
                    </a:cubicBezTo>
                    <a:cubicBezTo>
                      <a:pt x="14617" y="12825"/>
                      <a:pt x="18463" y="12077"/>
                      <a:pt x="20057" y="10640"/>
                    </a:cubicBezTo>
                    <a:cubicBezTo>
                      <a:pt x="20057" y="10640"/>
                      <a:pt x="20057" y="13162"/>
                      <a:pt x="20057" y="13162"/>
                    </a:cubicBezTo>
                    <a:close/>
                    <a:moveTo>
                      <a:pt x="20057" y="17212"/>
                    </a:moveTo>
                    <a:cubicBezTo>
                      <a:pt x="20057" y="18889"/>
                      <a:pt x="15912" y="20249"/>
                      <a:pt x="10800" y="20249"/>
                    </a:cubicBezTo>
                    <a:cubicBezTo>
                      <a:pt x="5687" y="20249"/>
                      <a:pt x="1542" y="18889"/>
                      <a:pt x="1542" y="17212"/>
                    </a:cubicBezTo>
                    <a:lnTo>
                      <a:pt x="1542" y="14690"/>
                    </a:lnTo>
                    <a:cubicBezTo>
                      <a:pt x="3136" y="16127"/>
                      <a:pt x="6982" y="16875"/>
                      <a:pt x="10800" y="16875"/>
                    </a:cubicBezTo>
                    <a:cubicBezTo>
                      <a:pt x="14617" y="16875"/>
                      <a:pt x="18463" y="16127"/>
                      <a:pt x="20057" y="14690"/>
                    </a:cubicBezTo>
                    <a:cubicBezTo>
                      <a:pt x="20057" y="14690"/>
                      <a:pt x="20057" y="17212"/>
                      <a:pt x="20057" y="17212"/>
                    </a:cubicBezTo>
                    <a:close/>
                    <a:moveTo>
                      <a:pt x="10800" y="0"/>
                    </a:moveTo>
                    <a:cubicBezTo>
                      <a:pt x="5598" y="0"/>
                      <a:pt x="0" y="1372"/>
                      <a:pt x="0" y="4387"/>
                    </a:cubicBezTo>
                    <a:lnTo>
                      <a:pt x="0" y="17212"/>
                    </a:lnTo>
                    <a:cubicBezTo>
                      <a:pt x="0" y="20226"/>
                      <a:pt x="5598" y="21599"/>
                      <a:pt x="10800" y="21599"/>
                    </a:cubicBezTo>
                    <a:cubicBezTo>
                      <a:pt x="16001" y="21599"/>
                      <a:pt x="21599" y="20226"/>
                      <a:pt x="21599" y="17212"/>
                    </a:cubicBezTo>
                    <a:lnTo>
                      <a:pt x="21599" y="4387"/>
                    </a:lnTo>
                    <a:cubicBezTo>
                      <a:pt x="21599" y="1372"/>
                      <a:pt x="16001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21" name="AutoShape 49">
                <a:extLst>
                  <a:ext uri="{FF2B5EF4-FFF2-40B4-BE49-F238E27FC236}">
                    <a16:creationId xmlns:a16="http://schemas.microsoft.com/office/drawing/2014/main" id="{68DA05BB-F98D-8766-FCC7-9DA6D37757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81460" y="3407890"/>
                <a:ext cx="29369" cy="2857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21599"/>
                    </a:moveTo>
                    <a:cubicBezTo>
                      <a:pt x="16769" y="21599"/>
                      <a:pt x="21600" y="16769"/>
                      <a:pt x="21600" y="10800"/>
                    </a:cubicBezTo>
                    <a:cubicBezTo>
                      <a:pt x="21600" y="4830"/>
                      <a:pt x="16769" y="0"/>
                      <a:pt x="10800" y="0"/>
                    </a:cubicBezTo>
                    <a:cubicBezTo>
                      <a:pt x="4830" y="0"/>
                      <a:pt x="0" y="4830"/>
                      <a:pt x="0" y="10800"/>
                    </a:cubicBezTo>
                    <a:cubicBezTo>
                      <a:pt x="0" y="16769"/>
                      <a:pt x="4830" y="21599"/>
                      <a:pt x="10800" y="21599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22" name="AutoShape 50">
                <a:extLst>
                  <a:ext uri="{FF2B5EF4-FFF2-40B4-BE49-F238E27FC236}">
                    <a16:creationId xmlns:a16="http://schemas.microsoft.com/office/drawing/2014/main" id="{3473EC8E-770C-D0FE-FF9F-C6B58ABD30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81460" y="3320578"/>
                <a:ext cx="29369" cy="2936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21599"/>
                    </a:moveTo>
                    <a:cubicBezTo>
                      <a:pt x="16769" y="21599"/>
                      <a:pt x="21600" y="16769"/>
                      <a:pt x="21600" y="10800"/>
                    </a:cubicBezTo>
                    <a:cubicBezTo>
                      <a:pt x="21600" y="4830"/>
                      <a:pt x="16769" y="0"/>
                      <a:pt x="10800" y="0"/>
                    </a:cubicBezTo>
                    <a:cubicBezTo>
                      <a:pt x="4830" y="0"/>
                      <a:pt x="0" y="4830"/>
                      <a:pt x="0" y="10800"/>
                    </a:cubicBezTo>
                    <a:cubicBezTo>
                      <a:pt x="0" y="16769"/>
                      <a:pt x="4830" y="21599"/>
                      <a:pt x="10800" y="21599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23" name="AutoShape 51">
                <a:extLst>
                  <a:ext uri="{FF2B5EF4-FFF2-40B4-BE49-F238E27FC236}">
                    <a16:creationId xmlns:a16="http://schemas.microsoft.com/office/drawing/2014/main" id="{AD458CB7-D8E4-84B6-60B6-8A391572D9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81460" y="3233265"/>
                <a:ext cx="29369" cy="2936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21599"/>
                    </a:moveTo>
                    <a:cubicBezTo>
                      <a:pt x="16769" y="21599"/>
                      <a:pt x="21600" y="16769"/>
                      <a:pt x="21600" y="10800"/>
                    </a:cubicBezTo>
                    <a:cubicBezTo>
                      <a:pt x="21600" y="4830"/>
                      <a:pt x="16769" y="0"/>
                      <a:pt x="10800" y="0"/>
                    </a:cubicBezTo>
                    <a:cubicBezTo>
                      <a:pt x="4830" y="0"/>
                      <a:pt x="0" y="4830"/>
                      <a:pt x="0" y="10800"/>
                    </a:cubicBezTo>
                    <a:cubicBezTo>
                      <a:pt x="0" y="16769"/>
                      <a:pt x="4830" y="21599"/>
                      <a:pt x="10800" y="21599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</p:grp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E2B4005-BF07-2F76-D039-05E9723E7961}"/>
              </a:ext>
            </a:extLst>
          </p:cNvPr>
          <p:cNvGrpSpPr/>
          <p:nvPr/>
        </p:nvGrpSpPr>
        <p:grpSpPr>
          <a:xfrm>
            <a:off x="3636742" y="3472569"/>
            <a:ext cx="3197225" cy="1359972"/>
            <a:chOff x="3636742" y="3472569"/>
            <a:chExt cx="3197225" cy="1359972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9EC647CB-D29E-443E-81E1-52289F6A983C}"/>
                </a:ext>
              </a:extLst>
            </p:cNvPr>
            <p:cNvGrpSpPr/>
            <p:nvPr/>
          </p:nvGrpSpPr>
          <p:grpSpPr>
            <a:xfrm>
              <a:off x="3636742" y="3472569"/>
              <a:ext cx="3197225" cy="1359972"/>
              <a:chOff x="764723" y="3420415"/>
              <a:chExt cx="3197225" cy="1359972"/>
            </a:xfrm>
          </p:grpSpPr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0C601809-AB82-491C-9CD4-F00B9B8192F6}"/>
                  </a:ext>
                </a:extLst>
              </p:cNvPr>
              <p:cNvSpPr/>
              <p:nvPr/>
            </p:nvSpPr>
            <p:spPr>
              <a:xfrm>
                <a:off x="764723" y="3555165"/>
                <a:ext cx="662056" cy="662056"/>
              </a:xfrm>
              <a:prstGeom prst="ellipse">
                <a:avLst/>
              </a:prstGeom>
              <a:solidFill>
                <a:srgbClr val="03A1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E9FF2F8-16B4-445B-9E8A-23AC1537EBFA}"/>
                  </a:ext>
                </a:extLst>
              </p:cNvPr>
              <p:cNvSpPr txBox="1"/>
              <p:nvPr/>
            </p:nvSpPr>
            <p:spPr>
              <a:xfrm>
                <a:off x="1435200" y="3420415"/>
                <a:ext cx="23570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w Cen MT" panose="020B0602020104020603" pitchFamily="34" charset="0"/>
                  </a:rPr>
                  <a:t>Objectives</a:t>
                </a: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749AAAC3-36B3-4DA8-B475-71FCB7BD01ED}"/>
                  </a:ext>
                </a:extLst>
              </p:cNvPr>
              <p:cNvSpPr txBox="1"/>
              <p:nvPr/>
            </p:nvSpPr>
            <p:spPr>
              <a:xfrm>
                <a:off x="1435200" y="3703169"/>
                <a:ext cx="2526748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w Cen MT" panose="020B0602020104020603" pitchFamily="34" charset="0"/>
                  </a:rPr>
                  <a:t>The project's goals will be covered in this part, which will also attempt to achieve perfection.</a:t>
                </a:r>
              </a:p>
            </p:txBody>
          </p:sp>
        </p:grpSp>
        <p:sp>
          <p:nvSpPr>
            <p:cNvPr id="24" name="AutoShape 46">
              <a:extLst>
                <a:ext uri="{FF2B5EF4-FFF2-40B4-BE49-F238E27FC236}">
                  <a16:creationId xmlns:a16="http://schemas.microsoft.com/office/drawing/2014/main" id="{CD2D039B-A595-39AC-E755-8D44BAE2878E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2410" y="3760994"/>
              <a:ext cx="451871" cy="36933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6874" y="17549"/>
                  </a:moveTo>
                  <a:cubicBezTo>
                    <a:pt x="15513" y="17549"/>
                    <a:pt x="14343" y="15612"/>
                    <a:pt x="13809" y="12825"/>
                  </a:cubicBezTo>
                  <a:lnTo>
                    <a:pt x="15524" y="12825"/>
                  </a:lnTo>
                  <a:cubicBezTo>
                    <a:pt x="17038" y="12825"/>
                    <a:pt x="18224" y="11343"/>
                    <a:pt x="18224" y="9450"/>
                  </a:cubicBezTo>
                  <a:cubicBezTo>
                    <a:pt x="18224" y="7558"/>
                    <a:pt x="17038" y="6075"/>
                    <a:pt x="15524" y="6075"/>
                  </a:cubicBezTo>
                  <a:lnTo>
                    <a:pt x="13809" y="6075"/>
                  </a:lnTo>
                  <a:cubicBezTo>
                    <a:pt x="14343" y="3289"/>
                    <a:pt x="15513" y="1350"/>
                    <a:pt x="16874" y="1350"/>
                  </a:cubicBezTo>
                  <a:cubicBezTo>
                    <a:pt x="18739" y="1350"/>
                    <a:pt x="20249" y="4976"/>
                    <a:pt x="20249" y="9450"/>
                  </a:cubicBezTo>
                  <a:cubicBezTo>
                    <a:pt x="20249" y="13923"/>
                    <a:pt x="18739" y="17549"/>
                    <a:pt x="16874" y="17549"/>
                  </a:cubicBezTo>
                  <a:moveTo>
                    <a:pt x="8926" y="11482"/>
                  </a:moveTo>
                  <a:lnTo>
                    <a:pt x="8774" y="11482"/>
                  </a:lnTo>
                  <a:lnTo>
                    <a:pt x="8774" y="11475"/>
                  </a:lnTo>
                  <a:cubicBezTo>
                    <a:pt x="8028" y="11475"/>
                    <a:pt x="7424" y="10569"/>
                    <a:pt x="7424" y="9450"/>
                  </a:cubicBezTo>
                  <a:cubicBezTo>
                    <a:pt x="7424" y="8332"/>
                    <a:pt x="8028" y="7425"/>
                    <a:pt x="8774" y="7425"/>
                  </a:cubicBezTo>
                  <a:lnTo>
                    <a:pt x="8926" y="7425"/>
                  </a:lnTo>
                  <a:cubicBezTo>
                    <a:pt x="10200" y="7425"/>
                    <a:pt x="11391" y="6924"/>
                    <a:pt x="12441" y="6063"/>
                  </a:cubicBezTo>
                  <a:cubicBezTo>
                    <a:pt x="12248" y="7149"/>
                    <a:pt x="12149" y="8300"/>
                    <a:pt x="12149" y="9450"/>
                  </a:cubicBezTo>
                  <a:cubicBezTo>
                    <a:pt x="12149" y="10603"/>
                    <a:pt x="12248" y="11758"/>
                    <a:pt x="12442" y="12846"/>
                  </a:cubicBezTo>
                  <a:cubicBezTo>
                    <a:pt x="11393" y="11983"/>
                    <a:pt x="10200" y="11482"/>
                    <a:pt x="8926" y="11482"/>
                  </a:cubicBezTo>
                  <a:moveTo>
                    <a:pt x="8096" y="20249"/>
                  </a:moveTo>
                  <a:lnTo>
                    <a:pt x="5396" y="20249"/>
                  </a:lnTo>
                  <a:lnTo>
                    <a:pt x="5396" y="14175"/>
                  </a:lnTo>
                  <a:cubicBezTo>
                    <a:pt x="5396" y="13683"/>
                    <a:pt x="5264" y="13223"/>
                    <a:pt x="5033" y="12825"/>
                  </a:cubicBezTo>
                  <a:lnTo>
                    <a:pt x="5505" y="12825"/>
                  </a:lnTo>
                  <a:lnTo>
                    <a:pt x="5505" y="12832"/>
                  </a:lnTo>
                  <a:lnTo>
                    <a:pt x="7535" y="12832"/>
                  </a:lnTo>
                  <a:cubicBezTo>
                    <a:pt x="7463" y="13042"/>
                    <a:pt x="7421" y="13265"/>
                    <a:pt x="7421" y="13500"/>
                  </a:cubicBezTo>
                  <a:lnTo>
                    <a:pt x="7421" y="18225"/>
                  </a:lnTo>
                  <a:cubicBezTo>
                    <a:pt x="7421" y="18874"/>
                    <a:pt x="7784" y="19307"/>
                    <a:pt x="8001" y="19565"/>
                  </a:cubicBezTo>
                  <a:cubicBezTo>
                    <a:pt x="8031" y="19601"/>
                    <a:pt x="8065" y="19638"/>
                    <a:pt x="8096" y="19677"/>
                  </a:cubicBezTo>
                  <a:cubicBezTo>
                    <a:pt x="8096" y="19677"/>
                    <a:pt x="8096" y="20249"/>
                    <a:pt x="8096" y="20249"/>
                  </a:cubicBezTo>
                  <a:close/>
                  <a:moveTo>
                    <a:pt x="1349" y="9450"/>
                  </a:moveTo>
                  <a:cubicBezTo>
                    <a:pt x="1349" y="8332"/>
                    <a:pt x="1953" y="7425"/>
                    <a:pt x="2699" y="7425"/>
                  </a:cubicBezTo>
                  <a:lnTo>
                    <a:pt x="7434" y="7425"/>
                  </a:lnTo>
                  <a:cubicBezTo>
                    <a:pt x="7014" y="7916"/>
                    <a:pt x="6749" y="8631"/>
                    <a:pt x="6749" y="9450"/>
                  </a:cubicBezTo>
                  <a:cubicBezTo>
                    <a:pt x="6749" y="10270"/>
                    <a:pt x="7014" y="10984"/>
                    <a:pt x="7434" y="11475"/>
                  </a:cubicBezTo>
                  <a:lnTo>
                    <a:pt x="2699" y="11475"/>
                  </a:lnTo>
                  <a:cubicBezTo>
                    <a:pt x="1953" y="11475"/>
                    <a:pt x="1349" y="10569"/>
                    <a:pt x="1349" y="9450"/>
                  </a:cubicBezTo>
                  <a:moveTo>
                    <a:pt x="13499" y="9450"/>
                  </a:moveTo>
                  <a:cubicBezTo>
                    <a:pt x="13499" y="8749"/>
                    <a:pt x="13540" y="8073"/>
                    <a:pt x="13610" y="7425"/>
                  </a:cubicBezTo>
                  <a:lnTo>
                    <a:pt x="15524" y="7425"/>
                  </a:lnTo>
                  <a:cubicBezTo>
                    <a:pt x="16269" y="7425"/>
                    <a:pt x="16874" y="8332"/>
                    <a:pt x="16874" y="9450"/>
                  </a:cubicBezTo>
                  <a:cubicBezTo>
                    <a:pt x="16874" y="10569"/>
                    <a:pt x="16269" y="11475"/>
                    <a:pt x="15524" y="11475"/>
                  </a:cubicBezTo>
                  <a:lnTo>
                    <a:pt x="13610" y="11475"/>
                  </a:lnTo>
                  <a:cubicBezTo>
                    <a:pt x="13540" y="10826"/>
                    <a:pt x="13499" y="10151"/>
                    <a:pt x="13499" y="9450"/>
                  </a:cubicBezTo>
                  <a:moveTo>
                    <a:pt x="16874" y="0"/>
                  </a:moveTo>
                  <a:cubicBezTo>
                    <a:pt x="15489" y="0"/>
                    <a:pt x="14400" y="951"/>
                    <a:pt x="13618" y="2420"/>
                  </a:cubicBezTo>
                  <a:lnTo>
                    <a:pt x="13604" y="2412"/>
                  </a:lnTo>
                  <a:cubicBezTo>
                    <a:pt x="12469" y="4635"/>
                    <a:pt x="10778" y="6075"/>
                    <a:pt x="8926" y="6075"/>
                  </a:cubicBezTo>
                  <a:lnTo>
                    <a:pt x="8479" y="6075"/>
                  </a:lnTo>
                  <a:lnTo>
                    <a:pt x="5505" y="6075"/>
                  </a:lnTo>
                  <a:lnTo>
                    <a:pt x="2699" y="6075"/>
                  </a:lnTo>
                  <a:cubicBezTo>
                    <a:pt x="1185" y="6075"/>
                    <a:pt x="0" y="7558"/>
                    <a:pt x="0" y="9450"/>
                  </a:cubicBezTo>
                  <a:cubicBezTo>
                    <a:pt x="0" y="11343"/>
                    <a:pt x="1185" y="12825"/>
                    <a:pt x="2699" y="12825"/>
                  </a:cubicBezTo>
                  <a:cubicBezTo>
                    <a:pt x="3443" y="12827"/>
                    <a:pt x="4046" y="13430"/>
                    <a:pt x="4046" y="14175"/>
                  </a:cubicBezTo>
                  <a:lnTo>
                    <a:pt x="4046" y="20249"/>
                  </a:lnTo>
                  <a:cubicBezTo>
                    <a:pt x="4046" y="20996"/>
                    <a:pt x="4651" y="21599"/>
                    <a:pt x="5396" y="21599"/>
                  </a:cubicBezTo>
                  <a:lnTo>
                    <a:pt x="8096" y="21599"/>
                  </a:lnTo>
                  <a:cubicBezTo>
                    <a:pt x="8842" y="21599"/>
                    <a:pt x="9446" y="20996"/>
                    <a:pt x="9446" y="20249"/>
                  </a:cubicBezTo>
                  <a:lnTo>
                    <a:pt x="9446" y="19575"/>
                  </a:lnTo>
                  <a:cubicBezTo>
                    <a:pt x="9446" y="18900"/>
                    <a:pt x="8771" y="18598"/>
                    <a:pt x="8771" y="18225"/>
                  </a:cubicBezTo>
                  <a:lnTo>
                    <a:pt x="8771" y="13500"/>
                  </a:lnTo>
                  <a:cubicBezTo>
                    <a:pt x="8771" y="13484"/>
                    <a:pt x="8781" y="13473"/>
                    <a:pt x="8782" y="13458"/>
                  </a:cubicBezTo>
                  <a:cubicBezTo>
                    <a:pt x="8789" y="13361"/>
                    <a:pt x="8815" y="13271"/>
                    <a:pt x="8859" y="13191"/>
                  </a:cubicBezTo>
                  <a:cubicBezTo>
                    <a:pt x="8871" y="13169"/>
                    <a:pt x="8884" y="13151"/>
                    <a:pt x="8898" y="13132"/>
                  </a:cubicBezTo>
                  <a:cubicBezTo>
                    <a:pt x="8952" y="13051"/>
                    <a:pt x="9020" y="12985"/>
                    <a:pt x="9103" y="12934"/>
                  </a:cubicBezTo>
                  <a:cubicBezTo>
                    <a:pt x="9107" y="12931"/>
                    <a:pt x="9108" y="12927"/>
                    <a:pt x="9112" y="12925"/>
                  </a:cubicBezTo>
                  <a:cubicBezTo>
                    <a:pt x="9115" y="12925"/>
                    <a:pt x="9117" y="12922"/>
                    <a:pt x="9120" y="12922"/>
                  </a:cubicBezTo>
                  <a:cubicBezTo>
                    <a:pt x="9174" y="12892"/>
                    <a:pt x="9238" y="12885"/>
                    <a:pt x="9299" y="12868"/>
                  </a:cubicBezTo>
                  <a:cubicBezTo>
                    <a:pt x="11003" y="13049"/>
                    <a:pt x="12545" y="14424"/>
                    <a:pt x="13604" y="16495"/>
                  </a:cubicBezTo>
                  <a:lnTo>
                    <a:pt x="13621" y="16487"/>
                  </a:lnTo>
                  <a:cubicBezTo>
                    <a:pt x="14404" y="17950"/>
                    <a:pt x="15490" y="18900"/>
                    <a:pt x="16874" y="18900"/>
                  </a:cubicBezTo>
                  <a:cubicBezTo>
                    <a:pt x="19977" y="18900"/>
                    <a:pt x="21600" y="14145"/>
                    <a:pt x="21600" y="9450"/>
                  </a:cubicBezTo>
                  <a:cubicBezTo>
                    <a:pt x="21600" y="4754"/>
                    <a:pt x="19977" y="0"/>
                    <a:pt x="16874" y="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B4FFEEA9-5ABC-8D9D-5AC6-AB49B42C8C2E}"/>
              </a:ext>
            </a:extLst>
          </p:cNvPr>
          <p:cNvGrpSpPr/>
          <p:nvPr/>
        </p:nvGrpSpPr>
        <p:grpSpPr>
          <a:xfrm>
            <a:off x="7490946" y="2099298"/>
            <a:ext cx="3723411" cy="1113751"/>
            <a:chOff x="7490946" y="2099298"/>
            <a:chExt cx="3723411" cy="1113751"/>
          </a:xfrm>
        </p:grpSpPr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873ECA54-CDD4-4E74-BC42-FA33EE4468B0}"/>
                </a:ext>
              </a:extLst>
            </p:cNvPr>
            <p:cNvGrpSpPr/>
            <p:nvPr/>
          </p:nvGrpSpPr>
          <p:grpSpPr>
            <a:xfrm>
              <a:off x="7490946" y="2099298"/>
              <a:ext cx="3723411" cy="1113751"/>
              <a:chOff x="4504627" y="2142394"/>
              <a:chExt cx="3723411" cy="1113751"/>
            </a:xfrm>
          </p:grpSpPr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B8705F0B-50EF-420F-A730-E6B725FD417A}"/>
                  </a:ext>
                </a:extLst>
              </p:cNvPr>
              <p:cNvSpPr/>
              <p:nvPr/>
            </p:nvSpPr>
            <p:spPr>
              <a:xfrm>
                <a:off x="4504627" y="2277144"/>
                <a:ext cx="662056" cy="662056"/>
              </a:xfrm>
              <a:prstGeom prst="ellipse">
                <a:avLst/>
              </a:prstGeom>
              <a:solidFill>
                <a:srgbClr val="FF596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08BA7715-428E-4FFF-927C-654996213057}"/>
                  </a:ext>
                </a:extLst>
              </p:cNvPr>
              <p:cNvSpPr txBox="1"/>
              <p:nvPr/>
            </p:nvSpPr>
            <p:spPr>
              <a:xfrm>
                <a:off x="5175104" y="2142394"/>
                <a:ext cx="15557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w Cen MT" panose="020B0602020104020603" pitchFamily="34" charset="0"/>
                  </a:rPr>
                  <a:t>Analysis</a:t>
                </a:r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C50CCC91-03EA-45AA-8D14-71F8E030767C}"/>
                  </a:ext>
                </a:extLst>
              </p:cNvPr>
              <p:cNvSpPr txBox="1"/>
              <p:nvPr/>
            </p:nvSpPr>
            <p:spPr>
              <a:xfrm>
                <a:off x="5175104" y="2425148"/>
                <a:ext cx="3052934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w Cen MT" panose="020B0602020104020603" pitchFamily="34" charset="0"/>
                  </a:rPr>
                  <a:t>In this section, we will discuss the process of determining the aspects of our project</a:t>
                </a:r>
              </a:p>
            </p:txBody>
          </p:sp>
        </p:grp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8FE820BB-F7B2-9B2D-1A7E-B31E522898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62240" y="2380167"/>
              <a:ext cx="346006" cy="346006"/>
            </a:xfrm>
            <a:prstGeom prst="rect">
              <a:avLst/>
            </a:prstGeom>
          </p:spPr>
        </p:pic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A666BE51-7FFC-EE45-F682-920C0F47485E}"/>
              </a:ext>
            </a:extLst>
          </p:cNvPr>
          <p:cNvGrpSpPr/>
          <p:nvPr/>
        </p:nvGrpSpPr>
        <p:grpSpPr>
          <a:xfrm>
            <a:off x="7490946" y="5039668"/>
            <a:ext cx="3739903" cy="1113751"/>
            <a:chOff x="7490946" y="5039668"/>
            <a:chExt cx="3739903" cy="1113751"/>
          </a:xfrm>
        </p:grpSpPr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07E7955F-2571-4E77-BA42-6D6F6C296851}"/>
                </a:ext>
              </a:extLst>
            </p:cNvPr>
            <p:cNvGrpSpPr/>
            <p:nvPr/>
          </p:nvGrpSpPr>
          <p:grpSpPr>
            <a:xfrm>
              <a:off x="7490946" y="5039668"/>
              <a:ext cx="3739903" cy="1113751"/>
              <a:chOff x="4504627" y="4698436"/>
              <a:chExt cx="3739903" cy="1113751"/>
            </a:xfrm>
          </p:grpSpPr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4D6A2902-B174-406E-9A88-F668B0724C39}"/>
                  </a:ext>
                </a:extLst>
              </p:cNvPr>
              <p:cNvSpPr/>
              <p:nvPr/>
            </p:nvSpPr>
            <p:spPr>
              <a:xfrm>
                <a:off x="4504627" y="4833186"/>
                <a:ext cx="662056" cy="662056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7A783419-B4DF-461E-B9A1-263AFC7A2F13}"/>
                  </a:ext>
                </a:extLst>
              </p:cNvPr>
              <p:cNvSpPr txBox="1"/>
              <p:nvPr/>
            </p:nvSpPr>
            <p:spPr>
              <a:xfrm>
                <a:off x="5175104" y="4698436"/>
                <a:ext cx="15557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w Cen MT" panose="020B0602020104020603" pitchFamily="34" charset="0"/>
                  </a:rPr>
                  <a:t>Design</a:t>
                </a:r>
              </a:p>
            </p:txBody>
          </p: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FFF43DD-425B-414D-B889-098D8D85626E}"/>
                  </a:ext>
                </a:extLst>
              </p:cNvPr>
              <p:cNvSpPr txBox="1"/>
              <p:nvPr/>
            </p:nvSpPr>
            <p:spPr>
              <a:xfrm>
                <a:off x="5175103" y="4981190"/>
                <a:ext cx="306942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w Cen MT" panose="020B0602020104020603" pitchFamily="34" charset="0"/>
                  </a:rPr>
                  <a:t>In this section, we will show our mobile application UI and the website UI of our project.</a:t>
                </a:r>
              </a:p>
            </p:txBody>
          </p:sp>
        </p:grp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83BC5061-AE0E-F491-D664-DD73D2A7D4D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9394" y="5322422"/>
              <a:ext cx="346006" cy="3460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906510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CC327164-17FF-4DE0-9E9B-F7CEF524BDCA}"/>
              </a:ext>
            </a:extLst>
          </p:cNvPr>
          <p:cNvGrpSpPr/>
          <p:nvPr/>
        </p:nvGrpSpPr>
        <p:grpSpPr>
          <a:xfrm>
            <a:off x="-290920" y="0"/>
            <a:ext cx="12482920" cy="6913626"/>
            <a:chOff x="-9296849" y="0"/>
            <a:chExt cx="12482920" cy="691362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FC2F059-8E54-4001-8796-4C372505F15C}"/>
                </a:ext>
              </a:extLst>
            </p:cNvPr>
            <p:cNvSpPr/>
            <p:nvPr/>
          </p:nvSpPr>
          <p:spPr>
            <a:xfrm>
              <a:off x="-9296849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CA5D056-97B8-4FFF-9320-5B4740BDA197}"/>
                </a:ext>
              </a:extLst>
            </p:cNvPr>
            <p:cNvSpPr/>
            <p:nvPr/>
          </p:nvSpPr>
          <p:spPr>
            <a:xfrm>
              <a:off x="2728871" y="5879592"/>
              <a:ext cx="457200" cy="978408"/>
            </a:xfrm>
            <a:prstGeom prst="rect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9ECC404-AFC9-4772-95FF-42E6C31C5C21}"/>
                </a:ext>
              </a:extLst>
            </p:cNvPr>
            <p:cNvSpPr txBox="1"/>
            <p:nvPr/>
          </p:nvSpPr>
          <p:spPr>
            <a:xfrm rot="16200000">
              <a:off x="2387700" y="6137963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1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74C7045C-B018-403C-B042-352268DD2796}"/>
              </a:ext>
            </a:extLst>
          </p:cNvPr>
          <p:cNvGrpSpPr/>
          <p:nvPr/>
        </p:nvGrpSpPr>
        <p:grpSpPr>
          <a:xfrm>
            <a:off x="-740501" y="0"/>
            <a:ext cx="12482921" cy="6858000"/>
            <a:chOff x="-9766749" y="0"/>
            <a:chExt cx="12482921" cy="6858000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006F4ED6-E10D-4D93-B4BB-A139F6FF6A4D}"/>
                </a:ext>
              </a:extLst>
            </p:cNvPr>
            <p:cNvSpPr/>
            <p:nvPr/>
          </p:nvSpPr>
          <p:spPr>
            <a:xfrm>
              <a:off x="-9766749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64F3B0A9-5B97-44E5-B826-87FFC6B06E86}"/>
                </a:ext>
              </a:extLst>
            </p:cNvPr>
            <p:cNvSpPr/>
            <p:nvPr/>
          </p:nvSpPr>
          <p:spPr>
            <a:xfrm>
              <a:off x="2258972" y="4908828"/>
              <a:ext cx="457200" cy="978408"/>
            </a:xfrm>
            <a:prstGeom prst="rect">
              <a:avLst/>
            </a:prstGeom>
            <a:solidFill>
              <a:srgbClr val="52CB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74A29A0-C51F-430C-8EAF-CE441CA1DC52}"/>
                </a:ext>
              </a:extLst>
            </p:cNvPr>
            <p:cNvSpPr txBox="1"/>
            <p:nvPr/>
          </p:nvSpPr>
          <p:spPr>
            <a:xfrm rot="16200000">
              <a:off x="1917801" y="5167199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2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A1185BD-102B-4BF1-A55F-DE7989A6BA57}"/>
              </a:ext>
            </a:extLst>
          </p:cNvPr>
          <p:cNvGrpSpPr/>
          <p:nvPr/>
        </p:nvGrpSpPr>
        <p:grpSpPr>
          <a:xfrm>
            <a:off x="-10226306" y="0"/>
            <a:ext cx="12482922" cy="6858000"/>
            <a:chOff x="-10231068" y="0"/>
            <a:chExt cx="12482922" cy="6858000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0216CD6F-2374-4872-86F3-92F01698A734}"/>
                </a:ext>
              </a:extLst>
            </p:cNvPr>
            <p:cNvSpPr/>
            <p:nvPr/>
          </p:nvSpPr>
          <p:spPr>
            <a:xfrm>
              <a:off x="-10231068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F40471C5-12F5-4387-8B17-1290DAFA918E}"/>
                </a:ext>
              </a:extLst>
            </p:cNvPr>
            <p:cNvSpPr/>
            <p:nvPr/>
          </p:nvSpPr>
          <p:spPr>
            <a:xfrm>
              <a:off x="1794654" y="3938363"/>
              <a:ext cx="457200" cy="978408"/>
            </a:xfrm>
            <a:prstGeom prst="rect">
              <a:avLst/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27D3C9FF-E96B-471A-893D-2AAAFA07FC3F}"/>
                </a:ext>
              </a:extLst>
            </p:cNvPr>
            <p:cNvSpPr txBox="1"/>
            <p:nvPr/>
          </p:nvSpPr>
          <p:spPr>
            <a:xfrm rot="16200000">
              <a:off x="1453483" y="4196734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3</a:t>
              </a: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6471EBC4-87A6-491F-9577-5FE2AC99B8AB}"/>
              </a:ext>
            </a:extLst>
          </p:cNvPr>
          <p:cNvGrpSpPr/>
          <p:nvPr/>
        </p:nvGrpSpPr>
        <p:grpSpPr>
          <a:xfrm>
            <a:off x="-10675329" y="0"/>
            <a:ext cx="12482923" cy="6858000"/>
            <a:chOff x="-10684854" y="0"/>
            <a:chExt cx="12482923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A5855400-E72A-4996-AD04-1CE953706F4D}"/>
                </a:ext>
              </a:extLst>
            </p:cNvPr>
            <p:cNvSpPr/>
            <p:nvPr/>
          </p:nvSpPr>
          <p:spPr>
            <a:xfrm>
              <a:off x="-10684854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1552E5B3-117B-4ECF-B808-BD4F048FA23D}"/>
                </a:ext>
              </a:extLst>
            </p:cNvPr>
            <p:cNvSpPr/>
            <p:nvPr/>
          </p:nvSpPr>
          <p:spPr>
            <a:xfrm>
              <a:off x="1340869" y="2959674"/>
              <a:ext cx="457200" cy="978408"/>
            </a:xfrm>
            <a:prstGeom prst="rect">
              <a:avLst/>
            </a:pr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4541429-1ECE-4BE3-AE5C-D8D3203D9F21}"/>
                </a:ext>
              </a:extLst>
            </p:cNvPr>
            <p:cNvSpPr txBox="1"/>
            <p:nvPr/>
          </p:nvSpPr>
          <p:spPr>
            <a:xfrm rot="16200000">
              <a:off x="999698" y="3218045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4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213DEA38-B2EA-48AA-ABD7-8C8B9BFA77E8}"/>
              </a:ext>
            </a:extLst>
          </p:cNvPr>
          <p:cNvGrpSpPr/>
          <p:nvPr/>
        </p:nvGrpSpPr>
        <p:grpSpPr>
          <a:xfrm>
            <a:off x="-11128589" y="0"/>
            <a:ext cx="12482923" cy="6858000"/>
            <a:chOff x="-11138114" y="0"/>
            <a:chExt cx="12482923" cy="6858000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BEA7FB13-F899-4788-8132-1C0AE0F81BD2}"/>
                </a:ext>
              </a:extLst>
            </p:cNvPr>
            <p:cNvSpPr/>
            <p:nvPr/>
          </p:nvSpPr>
          <p:spPr>
            <a:xfrm>
              <a:off x="-11138114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3214D61A-32CC-425F-B83D-9B69CCA47932}"/>
                </a:ext>
              </a:extLst>
            </p:cNvPr>
            <p:cNvSpPr/>
            <p:nvPr/>
          </p:nvSpPr>
          <p:spPr>
            <a:xfrm>
              <a:off x="887609" y="1978585"/>
              <a:ext cx="457200" cy="978408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99D26AEB-DEDC-41F2-8B5D-F8C7A74481C7}"/>
                </a:ext>
              </a:extLst>
            </p:cNvPr>
            <p:cNvSpPr txBox="1"/>
            <p:nvPr/>
          </p:nvSpPr>
          <p:spPr>
            <a:xfrm rot="16200000">
              <a:off x="546438" y="2236956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5</a:t>
              </a: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F7527016-E1C1-4832-8463-E3E4C23282EA}"/>
              </a:ext>
            </a:extLst>
          </p:cNvPr>
          <p:cNvGrpSpPr/>
          <p:nvPr/>
        </p:nvGrpSpPr>
        <p:grpSpPr>
          <a:xfrm>
            <a:off x="-11590772" y="0"/>
            <a:ext cx="12482924" cy="6858000"/>
            <a:chOff x="-11600297" y="0"/>
            <a:chExt cx="12482924" cy="6858000"/>
          </a:xfrm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A3725B73-D5E5-49E8-A59B-E16C8EEE661F}"/>
                </a:ext>
              </a:extLst>
            </p:cNvPr>
            <p:cNvSpPr/>
            <p:nvPr/>
          </p:nvSpPr>
          <p:spPr>
            <a:xfrm>
              <a:off x="-11600297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96507476-024D-4BC3-AF72-FEC25A7DB3A4}"/>
                </a:ext>
              </a:extLst>
            </p:cNvPr>
            <p:cNvSpPr/>
            <p:nvPr/>
          </p:nvSpPr>
          <p:spPr>
            <a:xfrm>
              <a:off x="425427" y="999416"/>
              <a:ext cx="457200" cy="978408"/>
            </a:xfrm>
            <a:prstGeom prst="rect">
              <a:avLst/>
            </a:pr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6E418ABF-1DAB-43D8-896A-9F853AA47AEF}"/>
                </a:ext>
              </a:extLst>
            </p:cNvPr>
            <p:cNvSpPr txBox="1"/>
            <p:nvPr/>
          </p:nvSpPr>
          <p:spPr>
            <a:xfrm rot="16200000">
              <a:off x="84256" y="1257787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6</a:t>
              </a: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61C28CA0-A67A-4F2D-9984-FE60F8C66C46}"/>
              </a:ext>
            </a:extLst>
          </p:cNvPr>
          <p:cNvGrpSpPr/>
          <p:nvPr/>
        </p:nvGrpSpPr>
        <p:grpSpPr>
          <a:xfrm>
            <a:off x="-12044097" y="-37307"/>
            <a:ext cx="12482924" cy="6895307"/>
            <a:chOff x="-12129822" y="-37307"/>
            <a:chExt cx="12482924" cy="6895307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CA129AF7-A727-41DB-9B16-6E270BA5A23E}"/>
                </a:ext>
              </a:extLst>
            </p:cNvPr>
            <p:cNvSpPr/>
            <p:nvPr/>
          </p:nvSpPr>
          <p:spPr>
            <a:xfrm>
              <a:off x="-12129822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B7E10F1C-4A4A-45BB-BD87-2D86726423C0}"/>
                </a:ext>
              </a:extLst>
            </p:cNvPr>
            <p:cNvSpPr/>
            <p:nvPr/>
          </p:nvSpPr>
          <p:spPr>
            <a:xfrm>
              <a:off x="-104098" y="-4763"/>
              <a:ext cx="457200" cy="1006253"/>
            </a:xfrm>
            <a:prstGeom prst="rect">
              <a:avLst/>
            </a:prstGeom>
            <a:solidFill>
              <a:srgbClr val="FF7D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3318D224-423E-43B3-B54D-1C060BBCAEEB}"/>
                </a:ext>
              </a:extLst>
            </p:cNvPr>
            <p:cNvSpPr txBox="1"/>
            <p:nvPr/>
          </p:nvSpPr>
          <p:spPr>
            <a:xfrm rot="16200000">
              <a:off x="-445269" y="276690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7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DDE7D67-BEA4-A2F1-BB7E-BDBF61E3F91E}"/>
              </a:ext>
            </a:extLst>
          </p:cNvPr>
          <p:cNvSpPr txBox="1"/>
          <p:nvPr/>
        </p:nvSpPr>
        <p:spPr>
          <a:xfrm>
            <a:off x="4361740" y="498363"/>
            <a:ext cx="48366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52CBBE"/>
                </a:solidFill>
                <a:latin typeface="Tw Cen MT" panose="020B0602020104020603" pitchFamily="34" charset="0"/>
              </a:rPr>
              <a:t>Problem Description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94CD9D-6730-FDEB-792C-DB11888DDB1E}"/>
              </a:ext>
            </a:extLst>
          </p:cNvPr>
          <p:cNvSpPr txBox="1"/>
          <p:nvPr/>
        </p:nvSpPr>
        <p:spPr>
          <a:xfrm>
            <a:off x="3421864" y="2217666"/>
            <a:ext cx="7691038" cy="22099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lnSpc>
                <a:spcPct val="106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Today's kids seem to spend too much time during the day using their own mobile smartphones and neglect the traditional way of learning.</a:t>
            </a:r>
          </a:p>
          <a:p>
            <a:pPr>
              <a:lnSpc>
                <a:spcPct val="106000"/>
              </a:lnSpc>
              <a:spcAft>
                <a:spcPts val="800"/>
              </a:spcAft>
            </a:pP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Thus, our aim is to create free software that every child can use easily for learning and as a result, we chose to create a mobile educational application for kids.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>
              <a:lnSpc>
                <a:spcPct val="106000"/>
              </a:lnSpc>
              <a:spcBef>
                <a:spcPts val="0"/>
              </a:spcBef>
              <a:spcAft>
                <a:spcPts val="800"/>
              </a:spcAft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ACAB9EE2-3EC0-6ABA-C5DD-94D1A02065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9517" y="3938082"/>
            <a:ext cx="2652628" cy="2652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3427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CC327164-17FF-4DE0-9E9B-F7CEF524BDCA}"/>
              </a:ext>
            </a:extLst>
          </p:cNvPr>
          <p:cNvGrpSpPr/>
          <p:nvPr/>
        </p:nvGrpSpPr>
        <p:grpSpPr>
          <a:xfrm>
            <a:off x="-290920" y="0"/>
            <a:ext cx="12482920" cy="6913626"/>
            <a:chOff x="-9296849" y="0"/>
            <a:chExt cx="12482920" cy="691362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FC2F059-8E54-4001-8796-4C372505F15C}"/>
                </a:ext>
              </a:extLst>
            </p:cNvPr>
            <p:cNvSpPr/>
            <p:nvPr/>
          </p:nvSpPr>
          <p:spPr>
            <a:xfrm>
              <a:off x="-9296849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CA5D056-97B8-4FFF-9320-5B4740BDA197}"/>
                </a:ext>
              </a:extLst>
            </p:cNvPr>
            <p:cNvSpPr/>
            <p:nvPr/>
          </p:nvSpPr>
          <p:spPr>
            <a:xfrm>
              <a:off x="2728871" y="5879592"/>
              <a:ext cx="457200" cy="978408"/>
            </a:xfrm>
            <a:prstGeom prst="rect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9ECC404-AFC9-4772-95FF-42E6C31C5C21}"/>
                </a:ext>
              </a:extLst>
            </p:cNvPr>
            <p:cNvSpPr txBox="1"/>
            <p:nvPr/>
          </p:nvSpPr>
          <p:spPr>
            <a:xfrm rot="16200000">
              <a:off x="2387700" y="6137963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1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74C7045C-B018-403C-B042-352268DD2796}"/>
              </a:ext>
            </a:extLst>
          </p:cNvPr>
          <p:cNvGrpSpPr/>
          <p:nvPr/>
        </p:nvGrpSpPr>
        <p:grpSpPr>
          <a:xfrm>
            <a:off x="-740501" y="0"/>
            <a:ext cx="12482921" cy="6858000"/>
            <a:chOff x="-9766749" y="0"/>
            <a:chExt cx="12482921" cy="6858000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006F4ED6-E10D-4D93-B4BB-A139F6FF6A4D}"/>
                </a:ext>
              </a:extLst>
            </p:cNvPr>
            <p:cNvSpPr/>
            <p:nvPr/>
          </p:nvSpPr>
          <p:spPr>
            <a:xfrm>
              <a:off x="-9766749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64F3B0A9-5B97-44E5-B826-87FFC6B06E86}"/>
                </a:ext>
              </a:extLst>
            </p:cNvPr>
            <p:cNvSpPr/>
            <p:nvPr/>
          </p:nvSpPr>
          <p:spPr>
            <a:xfrm>
              <a:off x="2258972" y="4908828"/>
              <a:ext cx="457200" cy="978408"/>
            </a:xfrm>
            <a:prstGeom prst="rect">
              <a:avLst/>
            </a:prstGeom>
            <a:solidFill>
              <a:srgbClr val="52CB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74A29A0-C51F-430C-8EAF-CE441CA1DC52}"/>
                </a:ext>
              </a:extLst>
            </p:cNvPr>
            <p:cNvSpPr txBox="1"/>
            <p:nvPr/>
          </p:nvSpPr>
          <p:spPr>
            <a:xfrm rot="16200000">
              <a:off x="1917801" y="5167199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2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A1185BD-102B-4BF1-A55F-DE7989A6BA57}"/>
              </a:ext>
            </a:extLst>
          </p:cNvPr>
          <p:cNvGrpSpPr/>
          <p:nvPr/>
        </p:nvGrpSpPr>
        <p:grpSpPr>
          <a:xfrm>
            <a:off x="-1193763" y="0"/>
            <a:ext cx="12482922" cy="6858000"/>
            <a:chOff x="-10231068" y="0"/>
            <a:chExt cx="12482922" cy="6858000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0216CD6F-2374-4872-86F3-92F01698A734}"/>
                </a:ext>
              </a:extLst>
            </p:cNvPr>
            <p:cNvSpPr/>
            <p:nvPr/>
          </p:nvSpPr>
          <p:spPr>
            <a:xfrm>
              <a:off x="-10231068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F40471C5-12F5-4387-8B17-1290DAFA918E}"/>
                </a:ext>
              </a:extLst>
            </p:cNvPr>
            <p:cNvSpPr/>
            <p:nvPr/>
          </p:nvSpPr>
          <p:spPr>
            <a:xfrm>
              <a:off x="1794654" y="3938363"/>
              <a:ext cx="457200" cy="978408"/>
            </a:xfrm>
            <a:prstGeom prst="rect">
              <a:avLst/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27D3C9FF-E96B-471A-893D-2AAAFA07FC3F}"/>
                </a:ext>
              </a:extLst>
            </p:cNvPr>
            <p:cNvSpPr txBox="1"/>
            <p:nvPr/>
          </p:nvSpPr>
          <p:spPr>
            <a:xfrm rot="16200000">
              <a:off x="1453483" y="4196734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3</a:t>
              </a:r>
            </a:p>
          </p:txBody>
        </p: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BE600429-FB89-4B79-9E39-8C7D9EF63F6D}"/>
              </a:ext>
            </a:extLst>
          </p:cNvPr>
          <p:cNvGrpSpPr/>
          <p:nvPr/>
        </p:nvGrpSpPr>
        <p:grpSpPr>
          <a:xfrm>
            <a:off x="3578416" y="549212"/>
            <a:ext cx="5496695" cy="900408"/>
            <a:chOff x="3200263" y="238883"/>
            <a:chExt cx="5496695" cy="900408"/>
          </a:xfrm>
        </p:grpSpPr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A3717A0C-B4F3-4A58-BDFB-8440CE7C8697}"/>
                </a:ext>
              </a:extLst>
            </p:cNvPr>
            <p:cNvSpPr txBox="1"/>
            <p:nvPr/>
          </p:nvSpPr>
          <p:spPr>
            <a:xfrm>
              <a:off x="3530262" y="238883"/>
              <a:ext cx="483669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EC630"/>
                  </a:solidFill>
                  <a:latin typeface="Tw Cen MT" panose="020B0602020104020603" pitchFamily="34" charset="0"/>
                </a:rPr>
                <a:t>Objectives</a:t>
              </a: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07C2552B-D6AC-4311-8315-201248C2557D}"/>
                </a:ext>
              </a:extLst>
            </p:cNvPr>
            <p:cNvSpPr txBox="1"/>
            <p:nvPr/>
          </p:nvSpPr>
          <p:spPr>
            <a:xfrm>
              <a:off x="3200263" y="800737"/>
              <a:ext cx="54966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endParaRP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6471EBC4-87A6-491F-9577-5FE2AC99B8AB}"/>
              </a:ext>
            </a:extLst>
          </p:cNvPr>
          <p:cNvGrpSpPr/>
          <p:nvPr/>
        </p:nvGrpSpPr>
        <p:grpSpPr>
          <a:xfrm>
            <a:off x="-10675329" y="0"/>
            <a:ext cx="12482923" cy="6858000"/>
            <a:chOff x="-10684854" y="0"/>
            <a:chExt cx="12482923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A5855400-E72A-4996-AD04-1CE953706F4D}"/>
                </a:ext>
              </a:extLst>
            </p:cNvPr>
            <p:cNvSpPr/>
            <p:nvPr/>
          </p:nvSpPr>
          <p:spPr>
            <a:xfrm>
              <a:off x="-10684854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1552E5B3-117B-4ECF-B808-BD4F048FA23D}"/>
                </a:ext>
              </a:extLst>
            </p:cNvPr>
            <p:cNvSpPr/>
            <p:nvPr/>
          </p:nvSpPr>
          <p:spPr>
            <a:xfrm>
              <a:off x="1340869" y="2959674"/>
              <a:ext cx="457200" cy="978408"/>
            </a:xfrm>
            <a:prstGeom prst="rect">
              <a:avLst/>
            </a:pr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4541429-1ECE-4BE3-AE5C-D8D3203D9F21}"/>
                </a:ext>
              </a:extLst>
            </p:cNvPr>
            <p:cNvSpPr txBox="1"/>
            <p:nvPr/>
          </p:nvSpPr>
          <p:spPr>
            <a:xfrm rot="16200000">
              <a:off x="999698" y="3218045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4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213DEA38-B2EA-48AA-ABD7-8C8B9BFA77E8}"/>
              </a:ext>
            </a:extLst>
          </p:cNvPr>
          <p:cNvGrpSpPr/>
          <p:nvPr/>
        </p:nvGrpSpPr>
        <p:grpSpPr>
          <a:xfrm>
            <a:off x="-11128589" y="0"/>
            <a:ext cx="12482923" cy="6858000"/>
            <a:chOff x="-11138114" y="0"/>
            <a:chExt cx="12482923" cy="6858000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BEA7FB13-F899-4788-8132-1C0AE0F81BD2}"/>
                </a:ext>
              </a:extLst>
            </p:cNvPr>
            <p:cNvSpPr/>
            <p:nvPr/>
          </p:nvSpPr>
          <p:spPr>
            <a:xfrm>
              <a:off x="-11138114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3214D61A-32CC-425F-B83D-9B69CCA47932}"/>
                </a:ext>
              </a:extLst>
            </p:cNvPr>
            <p:cNvSpPr/>
            <p:nvPr/>
          </p:nvSpPr>
          <p:spPr>
            <a:xfrm>
              <a:off x="887609" y="1978585"/>
              <a:ext cx="457200" cy="978408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99D26AEB-DEDC-41F2-8B5D-F8C7A74481C7}"/>
                </a:ext>
              </a:extLst>
            </p:cNvPr>
            <p:cNvSpPr txBox="1"/>
            <p:nvPr/>
          </p:nvSpPr>
          <p:spPr>
            <a:xfrm rot="16200000">
              <a:off x="546438" y="2236956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5</a:t>
              </a: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F7527016-E1C1-4832-8463-E3E4C23282EA}"/>
              </a:ext>
            </a:extLst>
          </p:cNvPr>
          <p:cNvGrpSpPr/>
          <p:nvPr/>
        </p:nvGrpSpPr>
        <p:grpSpPr>
          <a:xfrm>
            <a:off x="-11590772" y="0"/>
            <a:ext cx="12482924" cy="6858000"/>
            <a:chOff x="-11600297" y="0"/>
            <a:chExt cx="12482924" cy="6858000"/>
          </a:xfrm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A3725B73-D5E5-49E8-A59B-E16C8EEE661F}"/>
                </a:ext>
              </a:extLst>
            </p:cNvPr>
            <p:cNvSpPr/>
            <p:nvPr/>
          </p:nvSpPr>
          <p:spPr>
            <a:xfrm>
              <a:off x="-11600297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96507476-024D-4BC3-AF72-FEC25A7DB3A4}"/>
                </a:ext>
              </a:extLst>
            </p:cNvPr>
            <p:cNvSpPr/>
            <p:nvPr/>
          </p:nvSpPr>
          <p:spPr>
            <a:xfrm>
              <a:off x="425427" y="999416"/>
              <a:ext cx="457200" cy="978408"/>
            </a:xfrm>
            <a:prstGeom prst="rect">
              <a:avLst/>
            </a:pr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6E418ABF-1DAB-43D8-896A-9F853AA47AEF}"/>
                </a:ext>
              </a:extLst>
            </p:cNvPr>
            <p:cNvSpPr txBox="1"/>
            <p:nvPr/>
          </p:nvSpPr>
          <p:spPr>
            <a:xfrm rot="16200000">
              <a:off x="84256" y="1257787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6</a:t>
              </a: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61C28CA0-A67A-4F2D-9984-FE60F8C66C46}"/>
              </a:ext>
            </a:extLst>
          </p:cNvPr>
          <p:cNvGrpSpPr/>
          <p:nvPr/>
        </p:nvGrpSpPr>
        <p:grpSpPr>
          <a:xfrm>
            <a:off x="-12044097" y="-37307"/>
            <a:ext cx="12482924" cy="6895307"/>
            <a:chOff x="-12129822" y="-37307"/>
            <a:chExt cx="12482924" cy="6895307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CA129AF7-A727-41DB-9B16-6E270BA5A23E}"/>
                </a:ext>
              </a:extLst>
            </p:cNvPr>
            <p:cNvSpPr/>
            <p:nvPr/>
          </p:nvSpPr>
          <p:spPr>
            <a:xfrm>
              <a:off x="-12129822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B7E10F1C-4A4A-45BB-BD87-2D86726423C0}"/>
                </a:ext>
              </a:extLst>
            </p:cNvPr>
            <p:cNvSpPr/>
            <p:nvPr/>
          </p:nvSpPr>
          <p:spPr>
            <a:xfrm>
              <a:off x="-104098" y="-4763"/>
              <a:ext cx="457200" cy="1006253"/>
            </a:xfrm>
            <a:prstGeom prst="rect">
              <a:avLst/>
            </a:prstGeom>
            <a:solidFill>
              <a:srgbClr val="FF7D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3318D224-423E-43B3-B54D-1C060BBCAEEB}"/>
                </a:ext>
              </a:extLst>
            </p:cNvPr>
            <p:cNvSpPr txBox="1"/>
            <p:nvPr/>
          </p:nvSpPr>
          <p:spPr>
            <a:xfrm rot="16200000">
              <a:off x="-445269" y="276690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7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1051A3A-E7ED-9F4E-DF96-3584A02291A8}"/>
              </a:ext>
            </a:extLst>
          </p:cNvPr>
          <p:cNvSpPr txBox="1"/>
          <p:nvPr/>
        </p:nvSpPr>
        <p:spPr>
          <a:xfrm>
            <a:off x="2691340" y="1486928"/>
            <a:ext cx="7691038" cy="4800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6000"/>
              </a:lnSpc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The goal of making it simple and fun for any child to be able to cultivate their cognitive, innovative, and creative abilities,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Since there is no educational application that supports our Arabic language, our first priority is to deliver all game content in Arabic for Arab youngsters.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6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Our software will be divided into three sections: 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For preschool: 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457200" marR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We will teach kids the letters, and shapes of animals and their sounds, and concepts of math.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For middle school: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457200" marR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We will teach the children the concept of Advanced math, and the date and time.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For high school: 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457200" marR="0">
              <a:lnSpc>
                <a:spcPct val="106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We will teach the children the concept of programming, and the concept of logic gates.</a:t>
            </a:r>
          </a:p>
          <a:p>
            <a:pPr marL="0" marR="0">
              <a:lnSpc>
                <a:spcPct val="106000"/>
              </a:lnSpc>
              <a:spcBef>
                <a:spcPts val="0"/>
              </a:spcBef>
              <a:spcAft>
                <a:spcPts val="800"/>
              </a:spcAft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60529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CC327164-17FF-4DE0-9E9B-F7CEF524BDCA}"/>
              </a:ext>
            </a:extLst>
          </p:cNvPr>
          <p:cNvGrpSpPr/>
          <p:nvPr/>
        </p:nvGrpSpPr>
        <p:grpSpPr>
          <a:xfrm>
            <a:off x="-290920" y="0"/>
            <a:ext cx="12482920" cy="6913626"/>
            <a:chOff x="-9296849" y="0"/>
            <a:chExt cx="12482920" cy="691362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FC2F059-8E54-4001-8796-4C372505F15C}"/>
                </a:ext>
              </a:extLst>
            </p:cNvPr>
            <p:cNvSpPr/>
            <p:nvPr/>
          </p:nvSpPr>
          <p:spPr>
            <a:xfrm>
              <a:off x="-9296849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CA5D056-97B8-4FFF-9320-5B4740BDA197}"/>
                </a:ext>
              </a:extLst>
            </p:cNvPr>
            <p:cNvSpPr/>
            <p:nvPr/>
          </p:nvSpPr>
          <p:spPr>
            <a:xfrm>
              <a:off x="2728871" y="5879592"/>
              <a:ext cx="457200" cy="978408"/>
            </a:xfrm>
            <a:prstGeom prst="rect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9ECC404-AFC9-4772-95FF-42E6C31C5C21}"/>
                </a:ext>
              </a:extLst>
            </p:cNvPr>
            <p:cNvSpPr txBox="1"/>
            <p:nvPr/>
          </p:nvSpPr>
          <p:spPr>
            <a:xfrm rot="16200000">
              <a:off x="2387700" y="6137963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1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74C7045C-B018-403C-B042-352268DD2796}"/>
              </a:ext>
            </a:extLst>
          </p:cNvPr>
          <p:cNvGrpSpPr/>
          <p:nvPr/>
        </p:nvGrpSpPr>
        <p:grpSpPr>
          <a:xfrm>
            <a:off x="-740501" y="0"/>
            <a:ext cx="12482921" cy="6858000"/>
            <a:chOff x="-9766749" y="0"/>
            <a:chExt cx="12482921" cy="6858000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006F4ED6-E10D-4D93-B4BB-A139F6FF6A4D}"/>
                </a:ext>
              </a:extLst>
            </p:cNvPr>
            <p:cNvSpPr/>
            <p:nvPr/>
          </p:nvSpPr>
          <p:spPr>
            <a:xfrm>
              <a:off x="-9766749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64F3B0A9-5B97-44E5-B826-87FFC6B06E86}"/>
                </a:ext>
              </a:extLst>
            </p:cNvPr>
            <p:cNvSpPr/>
            <p:nvPr/>
          </p:nvSpPr>
          <p:spPr>
            <a:xfrm>
              <a:off x="2258972" y="4908828"/>
              <a:ext cx="457200" cy="978408"/>
            </a:xfrm>
            <a:prstGeom prst="rect">
              <a:avLst/>
            </a:prstGeom>
            <a:solidFill>
              <a:srgbClr val="52CB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74A29A0-C51F-430C-8EAF-CE441CA1DC52}"/>
                </a:ext>
              </a:extLst>
            </p:cNvPr>
            <p:cNvSpPr txBox="1"/>
            <p:nvPr/>
          </p:nvSpPr>
          <p:spPr>
            <a:xfrm rot="16200000">
              <a:off x="1917801" y="5167199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2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A1185BD-102B-4BF1-A55F-DE7989A6BA57}"/>
              </a:ext>
            </a:extLst>
          </p:cNvPr>
          <p:cNvGrpSpPr/>
          <p:nvPr/>
        </p:nvGrpSpPr>
        <p:grpSpPr>
          <a:xfrm>
            <a:off x="-1193763" y="0"/>
            <a:ext cx="12482922" cy="6858000"/>
            <a:chOff x="-10231068" y="0"/>
            <a:chExt cx="12482922" cy="6858000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0216CD6F-2374-4872-86F3-92F01698A734}"/>
                </a:ext>
              </a:extLst>
            </p:cNvPr>
            <p:cNvSpPr/>
            <p:nvPr/>
          </p:nvSpPr>
          <p:spPr>
            <a:xfrm>
              <a:off x="-10231068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F40471C5-12F5-4387-8B17-1290DAFA918E}"/>
                </a:ext>
              </a:extLst>
            </p:cNvPr>
            <p:cNvSpPr/>
            <p:nvPr/>
          </p:nvSpPr>
          <p:spPr>
            <a:xfrm>
              <a:off x="1794654" y="3938363"/>
              <a:ext cx="457200" cy="978408"/>
            </a:xfrm>
            <a:prstGeom prst="rect">
              <a:avLst/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27D3C9FF-E96B-471A-893D-2AAAFA07FC3F}"/>
                </a:ext>
              </a:extLst>
            </p:cNvPr>
            <p:cNvSpPr txBox="1"/>
            <p:nvPr/>
          </p:nvSpPr>
          <p:spPr>
            <a:xfrm rot="16200000">
              <a:off x="1453483" y="4196734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3</a:t>
              </a: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6471EBC4-87A6-491F-9577-5FE2AC99B8AB}"/>
              </a:ext>
            </a:extLst>
          </p:cNvPr>
          <p:cNvGrpSpPr/>
          <p:nvPr/>
        </p:nvGrpSpPr>
        <p:grpSpPr>
          <a:xfrm>
            <a:off x="-1646266" y="0"/>
            <a:ext cx="12482923" cy="6858000"/>
            <a:chOff x="-10684854" y="0"/>
            <a:chExt cx="12482923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A5855400-E72A-4996-AD04-1CE953706F4D}"/>
                </a:ext>
              </a:extLst>
            </p:cNvPr>
            <p:cNvSpPr/>
            <p:nvPr/>
          </p:nvSpPr>
          <p:spPr>
            <a:xfrm>
              <a:off x="-10684854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1552E5B3-117B-4ECF-B808-BD4F048FA23D}"/>
                </a:ext>
              </a:extLst>
            </p:cNvPr>
            <p:cNvSpPr/>
            <p:nvPr/>
          </p:nvSpPr>
          <p:spPr>
            <a:xfrm>
              <a:off x="1340869" y="2959674"/>
              <a:ext cx="457200" cy="978408"/>
            </a:xfrm>
            <a:prstGeom prst="rect">
              <a:avLst/>
            </a:pr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4541429-1ECE-4BE3-AE5C-D8D3203D9F21}"/>
                </a:ext>
              </a:extLst>
            </p:cNvPr>
            <p:cNvSpPr txBox="1"/>
            <p:nvPr/>
          </p:nvSpPr>
          <p:spPr>
            <a:xfrm rot="16200000">
              <a:off x="999698" y="3218045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4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6D860F08-F37C-4EAB-B841-545DDFB104B5}"/>
              </a:ext>
            </a:extLst>
          </p:cNvPr>
          <p:cNvGrpSpPr/>
          <p:nvPr/>
        </p:nvGrpSpPr>
        <p:grpSpPr>
          <a:xfrm>
            <a:off x="3275083" y="311453"/>
            <a:ext cx="5496695" cy="900408"/>
            <a:chOff x="3200263" y="238883"/>
            <a:chExt cx="5496695" cy="900408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1D247E2-DEF5-4005-BE18-A5C94DCEAF4F}"/>
                </a:ext>
              </a:extLst>
            </p:cNvPr>
            <p:cNvSpPr txBox="1"/>
            <p:nvPr/>
          </p:nvSpPr>
          <p:spPr>
            <a:xfrm>
              <a:off x="3530262" y="238883"/>
              <a:ext cx="483669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5D7373"/>
                  </a:solidFill>
                  <a:latin typeface="Tw Cen MT" panose="020B0602020104020603" pitchFamily="34" charset="0"/>
                </a:rPr>
                <a:t>Scope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7F6ACC7-E0E5-4C79-9CEC-60D45F0CB299}"/>
                </a:ext>
              </a:extLst>
            </p:cNvPr>
            <p:cNvSpPr txBox="1"/>
            <p:nvPr/>
          </p:nvSpPr>
          <p:spPr>
            <a:xfrm>
              <a:off x="3200263" y="800737"/>
              <a:ext cx="54966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endParaRP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213DEA38-B2EA-48AA-ABD7-8C8B9BFA77E8}"/>
              </a:ext>
            </a:extLst>
          </p:cNvPr>
          <p:cNvGrpSpPr/>
          <p:nvPr/>
        </p:nvGrpSpPr>
        <p:grpSpPr>
          <a:xfrm>
            <a:off x="-11128589" y="0"/>
            <a:ext cx="12482923" cy="6858000"/>
            <a:chOff x="-11138114" y="0"/>
            <a:chExt cx="12482923" cy="6858000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BEA7FB13-F899-4788-8132-1C0AE0F81BD2}"/>
                </a:ext>
              </a:extLst>
            </p:cNvPr>
            <p:cNvSpPr/>
            <p:nvPr/>
          </p:nvSpPr>
          <p:spPr>
            <a:xfrm>
              <a:off x="-11138114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3214D61A-32CC-425F-B83D-9B69CCA47932}"/>
                </a:ext>
              </a:extLst>
            </p:cNvPr>
            <p:cNvSpPr/>
            <p:nvPr/>
          </p:nvSpPr>
          <p:spPr>
            <a:xfrm>
              <a:off x="887609" y="1978585"/>
              <a:ext cx="457200" cy="978408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99D26AEB-DEDC-41F2-8B5D-F8C7A74481C7}"/>
                </a:ext>
              </a:extLst>
            </p:cNvPr>
            <p:cNvSpPr txBox="1"/>
            <p:nvPr/>
          </p:nvSpPr>
          <p:spPr>
            <a:xfrm rot="16200000">
              <a:off x="546438" y="2236956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5</a:t>
              </a: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F7527016-E1C1-4832-8463-E3E4C23282EA}"/>
              </a:ext>
            </a:extLst>
          </p:cNvPr>
          <p:cNvGrpSpPr/>
          <p:nvPr/>
        </p:nvGrpSpPr>
        <p:grpSpPr>
          <a:xfrm>
            <a:off x="-11590772" y="0"/>
            <a:ext cx="12482924" cy="6858000"/>
            <a:chOff x="-11600297" y="0"/>
            <a:chExt cx="12482924" cy="6858000"/>
          </a:xfrm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A3725B73-D5E5-49E8-A59B-E16C8EEE661F}"/>
                </a:ext>
              </a:extLst>
            </p:cNvPr>
            <p:cNvSpPr/>
            <p:nvPr/>
          </p:nvSpPr>
          <p:spPr>
            <a:xfrm>
              <a:off x="-11600297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96507476-024D-4BC3-AF72-FEC25A7DB3A4}"/>
                </a:ext>
              </a:extLst>
            </p:cNvPr>
            <p:cNvSpPr/>
            <p:nvPr/>
          </p:nvSpPr>
          <p:spPr>
            <a:xfrm>
              <a:off x="425427" y="999416"/>
              <a:ext cx="457200" cy="978408"/>
            </a:xfrm>
            <a:prstGeom prst="rect">
              <a:avLst/>
            </a:pr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6E418ABF-1DAB-43D8-896A-9F853AA47AEF}"/>
                </a:ext>
              </a:extLst>
            </p:cNvPr>
            <p:cNvSpPr txBox="1"/>
            <p:nvPr/>
          </p:nvSpPr>
          <p:spPr>
            <a:xfrm rot="16200000">
              <a:off x="84256" y="1257787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6</a:t>
              </a: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61C28CA0-A67A-4F2D-9984-FE60F8C66C46}"/>
              </a:ext>
            </a:extLst>
          </p:cNvPr>
          <p:cNvGrpSpPr/>
          <p:nvPr/>
        </p:nvGrpSpPr>
        <p:grpSpPr>
          <a:xfrm>
            <a:off x="-12044097" y="-37307"/>
            <a:ext cx="12482924" cy="6895307"/>
            <a:chOff x="-12129822" y="-37307"/>
            <a:chExt cx="12482924" cy="6895307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CA129AF7-A727-41DB-9B16-6E270BA5A23E}"/>
                </a:ext>
              </a:extLst>
            </p:cNvPr>
            <p:cNvSpPr/>
            <p:nvPr/>
          </p:nvSpPr>
          <p:spPr>
            <a:xfrm>
              <a:off x="-12129822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B7E10F1C-4A4A-45BB-BD87-2D86726423C0}"/>
                </a:ext>
              </a:extLst>
            </p:cNvPr>
            <p:cNvSpPr/>
            <p:nvPr/>
          </p:nvSpPr>
          <p:spPr>
            <a:xfrm>
              <a:off x="-104098" y="-4763"/>
              <a:ext cx="457200" cy="1006253"/>
            </a:xfrm>
            <a:prstGeom prst="rect">
              <a:avLst/>
            </a:prstGeom>
            <a:solidFill>
              <a:srgbClr val="FF7D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3318D224-423E-43B3-B54D-1C060BBCAEEB}"/>
                </a:ext>
              </a:extLst>
            </p:cNvPr>
            <p:cNvSpPr txBox="1"/>
            <p:nvPr/>
          </p:nvSpPr>
          <p:spPr>
            <a:xfrm rot="16200000">
              <a:off x="-445269" y="276690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7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AFA7B25B-CF67-B50C-E5B5-5714DED939E9}"/>
              </a:ext>
            </a:extLst>
          </p:cNvPr>
          <p:cNvSpPr txBox="1"/>
          <p:nvPr/>
        </p:nvSpPr>
        <p:spPr>
          <a:xfrm>
            <a:off x="2361180" y="2082939"/>
            <a:ext cx="7691038" cy="7696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6000"/>
              </a:lnSpc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Our application's target users include the following but are not limited to:</a:t>
            </a:r>
          </a:p>
          <a:p>
            <a:pPr>
              <a:lnSpc>
                <a:spcPct val="106000"/>
              </a:lnSpc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</a:t>
            </a:r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C7F60B53-B19D-2D6B-E4E8-7BD0ECB003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4807" y="3724954"/>
            <a:ext cx="2002971" cy="2002971"/>
          </a:xfrm>
          <a:prstGeom prst="rect">
            <a:avLst/>
          </a:prstGeom>
        </p:spPr>
      </p:pic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68CD1921-E1C3-C6BA-7274-7615776BA0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6027" y="3880402"/>
            <a:ext cx="1692076" cy="1692076"/>
          </a:xfrm>
          <a:prstGeom prst="rect">
            <a:avLst/>
          </a:prstGeom>
        </p:spPr>
      </p:pic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3B63E15C-9FF6-8D24-AA09-7E3287FBC3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8722" y="3899799"/>
            <a:ext cx="1692076" cy="169207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990DE3D-5501-4752-D712-6C7D2121568B}"/>
              </a:ext>
            </a:extLst>
          </p:cNvPr>
          <p:cNvSpPr txBox="1"/>
          <p:nvPr/>
        </p:nvSpPr>
        <p:spPr>
          <a:xfrm>
            <a:off x="2407997" y="5800027"/>
            <a:ext cx="3981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Children between the ages of 5 and 12 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318050D-3751-9276-3309-F214B9F5B89B}"/>
              </a:ext>
            </a:extLst>
          </p:cNvPr>
          <p:cNvSpPr txBox="1"/>
          <p:nvPr/>
        </p:nvSpPr>
        <p:spPr>
          <a:xfrm>
            <a:off x="7462163" y="5758196"/>
            <a:ext cx="1055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Parents</a:t>
            </a:r>
          </a:p>
        </p:txBody>
      </p:sp>
    </p:spTree>
    <p:extLst>
      <p:ext uri="{BB962C8B-B14F-4D97-AF65-F5344CB8AC3E}">
        <p14:creationId xmlns:p14="http://schemas.microsoft.com/office/powerpoint/2010/main" val="22981222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CC327164-17FF-4DE0-9E9B-F7CEF524BDCA}"/>
              </a:ext>
            </a:extLst>
          </p:cNvPr>
          <p:cNvGrpSpPr/>
          <p:nvPr/>
        </p:nvGrpSpPr>
        <p:grpSpPr>
          <a:xfrm>
            <a:off x="-290920" y="0"/>
            <a:ext cx="12482920" cy="6913626"/>
            <a:chOff x="-9296849" y="0"/>
            <a:chExt cx="12482920" cy="691362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FC2F059-8E54-4001-8796-4C372505F15C}"/>
                </a:ext>
              </a:extLst>
            </p:cNvPr>
            <p:cNvSpPr/>
            <p:nvPr/>
          </p:nvSpPr>
          <p:spPr>
            <a:xfrm>
              <a:off x="-9296849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CA5D056-97B8-4FFF-9320-5B4740BDA197}"/>
                </a:ext>
              </a:extLst>
            </p:cNvPr>
            <p:cNvSpPr/>
            <p:nvPr/>
          </p:nvSpPr>
          <p:spPr>
            <a:xfrm>
              <a:off x="2728871" y="5879592"/>
              <a:ext cx="457200" cy="978408"/>
            </a:xfrm>
            <a:prstGeom prst="rect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9ECC404-AFC9-4772-95FF-42E6C31C5C21}"/>
                </a:ext>
              </a:extLst>
            </p:cNvPr>
            <p:cNvSpPr txBox="1"/>
            <p:nvPr/>
          </p:nvSpPr>
          <p:spPr>
            <a:xfrm rot="16200000">
              <a:off x="2387700" y="6137963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1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74C7045C-B018-403C-B042-352268DD2796}"/>
              </a:ext>
            </a:extLst>
          </p:cNvPr>
          <p:cNvGrpSpPr/>
          <p:nvPr/>
        </p:nvGrpSpPr>
        <p:grpSpPr>
          <a:xfrm>
            <a:off x="-740501" y="0"/>
            <a:ext cx="12482921" cy="6858000"/>
            <a:chOff x="-9766749" y="0"/>
            <a:chExt cx="12482921" cy="6858000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006F4ED6-E10D-4D93-B4BB-A139F6FF6A4D}"/>
                </a:ext>
              </a:extLst>
            </p:cNvPr>
            <p:cNvSpPr/>
            <p:nvPr/>
          </p:nvSpPr>
          <p:spPr>
            <a:xfrm>
              <a:off x="-9766749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64F3B0A9-5B97-44E5-B826-87FFC6B06E86}"/>
                </a:ext>
              </a:extLst>
            </p:cNvPr>
            <p:cNvSpPr/>
            <p:nvPr/>
          </p:nvSpPr>
          <p:spPr>
            <a:xfrm>
              <a:off x="2258972" y="4908828"/>
              <a:ext cx="457200" cy="978408"/>
            </a:xfrm>
            <a:prstGeom prst="rect">
              <a:avLst/>
            </a:prstGeom>
            <a:solidFill>
              <a:srgbClr val="52CB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74A29A0-C51F-430C-8EAF-CE441CA1DC52}"/>
                </a:ext>
              </a:extLst>
            </p:cNvPr>
            <p:cNvSpPr txBox="1"/>
            <p:nvPr/>
          </p:nvSpPr>
          <p:spPr>
            <a:xfrm rot="16200000">
              <a:off x="1917801" y="5167199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2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A1185BD-102B-4BF1-A55F-DE7989A6BA57}"/>
              </a:ext>
            </a:extLst>
          </p:cNvPr>
          <p:cNvGrpSpPr/>
          <p:nvPr/>
        </p:nvGrpSpPr>
        <p:grpSpPr>
          <a:xfrm>
            <a:off x="-1193763" y="0"/>
            <a:ext cx="12482922" cy="6858000"/>
            <a:chOff x="-10231068" y="0"/>
            <a:chExt cx="12482922" cy="6858000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0216CD6F-2374-4872-86F3-92F01698A734}"/>
                </a:ext>
              </a:extLst>
            </p:cNvPr>
            <p:cNvSpPr/>
            <p:nvPr/>
          </p:nvSpPr>
          <p:spPr>
            <a:xfrm>
              <a:off x="-10231068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F40471C5-12F5-4387-8B17-1290DAFA918E}"/>
                </a:ext>
              </a:extLst>
            </p:cNvPr>
            <p:cNvSpPr/>
            <p:nvPr/>
          </p:nvSpPr>
          <p:spPr>
            <a:xfrm>
              <a:off x="1794654" y="3938363"/>
              <a:ext cx="457200" cy="978408"/>
            </a:xfrm>
            <a:prstGeom prst="rect">
              <a:avLst/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27D3C9FF-E96B-471A-893D-2AAAFA07FC3F}"/>
                </a:ext>
              </a:extLst>
            </p:cNvPr>
            <p:cNvSpPr txBox="1"/>
            <p:nvPr/>
          </p:nvSpPr>
          <p:spPr>
            <a:xfrm rot="16200000">
              <a:off x="1453483" y="4196734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3</a:t>
              </a: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6471EBC4-87A6-491F-9577-5FE2AC99B8AB}"/>
              </a:ext>
            </a:extLst>
          </p:cNvPr>
          <p:cNvGrpSpPr/>
          <p:nvPr/>
        </p:nvGrpSpPr>
        <p:grpSpPr>
          <a:xfrm>
            <a:off x="-1646266" y="0"/>
            <a:ext cx="12482923" cy="6858000"/>
            <a:chOff x="-10684854" y="0"/>
            <a:chExt cx="12482923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A5855400-E72A-4996-AD04-1CE953706F4D}"/>
                </a:ext>
              </a:extLst>
            </p:cNvPr>
            <p:cNvSpPr/>
            <p:nvPr/>
          </p:nvSpPr>
          <p:spPr>
            <a:xfrm>
              <a:off x="-10684854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1552E5B3-117B-4ECF-B808-BD4F048FA23D}"/>
                </a:ext>
              </a:extLst>
            </p:cNvPr>
            <p:cNvSpPr/>
            <p:nvPr/>
          </p:nvSpPr>
          <p:spPr>
            <a:xfrm>
              <a:off x="1340869" y="2959674"/>
              <a:ext cx="457200" cy="978408"/>
            </a:xfrm>
            <a:prstGeom prst="rect">
              <a:avLst/>
            </a:pr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4541429-1ECE-4BE3-AE5C-D8D3203D9F21}"/>
                </a:ext>
              </a:extLst>
            </p:cNvPr>
            <p:cNvSpPr txBox="1"/>
            <p:nvPr/>
          </p:nvSpPr>
          <p:spPr>
            <a:xfrm rot="16200000">
              <a:off x="999698" y="3218045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4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213DEA38-B2EA-48AA-ABD7-8C8B9BFA77E8}"/>
              </a:ext>
            </a:extLst>
          </p:cNvPr>
          <p:cNvGrpSpPr/>
          <p:nvPr/>
        </p:nvGrpSpPr>
        <p:grpSpPr>
          <a:xfrm>
            <a:off x="-2103466" y="0"/>
            <a:ext cx="12482923" cy="6858000"/>
            <a:chOff x="-11138114" y="0"/>
            <a:chExt cx="12482923" cy="6858000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BEA7FB13-F899-4788-8132-1C0AE0F81BD2}"/>
                </a:ext>
              </a:extLst>
            </p:cNvPr>
            <p:cNvSpPr/>
            <p:nvPr/>
          </p:nvSpPr>
          <p:spPr>
            <a:xfrm>
              <a:off x="-11138114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3214D61A-32CC-425F-B83D-9B69CCA47932}"/>
                </a:ext>
              </a:extLst>
            </p:cNvPr>
            <p:cNvSpPr/>
            <p:nvPr/>
          </p:nvSpPr>
          <p:spPr>
            <a:xfrm>
              <a:off x="887609" y="1978585"/>
              <a:ext cx="457200" cy="978408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99D26AEB-DEDC-41F2-8B5D-F8C7A74481C7}"/>
                </a:ext>
              </a:extLst>
            </p:cNvPr>
            <p:cNvSpPr txBox="1"/>
            <p:nvPr/>
          </p:nvSpPr>
          <p:spPr>
            <a:xfrm rot="16200000">
              <a:off x="546438" y="2236956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5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348792E-1C17-488A-8522-4BEECDAF32C9}"/>
              </a:ext>
            </a:extLst>
          </p:cNvPr>
          <p:cNvGrpSpPr/>
          <p:nvPr/>
        </p:nvGrpSpPr>
        <p:grpSpPr>
          <a:xfrm>
            <a:off x="2868684" y="340481"/>
            <a:ext cx="5496695" cy="1200329"/>
            <a:chOff x="3200263" y="238883"/>
            <a:chExt cx="5496695" cy="1200329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28D7A39-9F11-4EF7-909B-4BFBB6E25816}"/>
                </a:ext>
              </a:extLst>
            </p:cNvPr>
            <p:cNvSpPr txBox="1"/>
            <p:nvPr/>
          </p:nvSpPr>
          <p:spPr>
            <a:xfrm>
              <a:off x="3530262" y="238883"/>
              <a:ext cx="4836697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92D050"/>
                  </a:solidFill>
                  <a:latin typeface="Tw Cen MT" panose="020B0602020104020603" pitchFamily="34" charset="0"/>
                </a:rPr>
                <a:t>Analysis</a:t>
              </a:r>
              <a:endParaRPr lang="en-US" sz="3600" b="1" dirty="0"/>
            </a:p>
            <a:p>
              <a:pPr algn="ctr"/>
              <a:endParaRPr lang="en-US" sz="3600" b="1" dirty="0">
                <a:solidFill>
                  <a:srgbClr val="92D050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B3E8677-B7E9-40EC-8AF5-67CF093C06AC}"/>
                </a:ext>
              </a:extLst>
            </p:cNvPr>
            <p:cNvSpPr txBox="1"/>
            <p:nvPr/>
          </p:nvSpPr>
          <p:spPr>
            <a:xfrm>
              <a:off x="3200263" y="800737"/>
              <a:ext cx="54966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endParaRP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F7527016-E1C1-4832-8463-E3E4C23282EA}"/>
              </a:ext>
            </a:extLst>
          </p:cNvPr>
          <p:cNvGrpSpPr/>
          <p:nvPr/>
        </p:nvGrpSpPr>
        <p:grpSpPr>
          <a:xfrm>
            <a:off x="-11590772" y="0"/>
            <a:ext cx="12482924" cy="6858000"/>
            <a:chOff x="-11600297" y="0"/>
            <a:chExt cx="12482924" cy="6858000"/>
          </a:xfrm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A3725B73-D5E5-49E8-A59B-E16C8EEE661F}"/>
                </a:ext>
              </a:extLst>
            </p:cNvPr>
            <p:cNvSpPr/>
            <p:nvPr/>
          </p:nvSpPr>
          <p:spPr>
            <a:xfrm>
              <a:off x="-11600297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96507476-024D-4BC3-AF72-FEC25A7DB3A4}"/>
                </a:ext>
              </a:extLst>
            </p:cNvPr>
            <p:cNvSpPr/>
            <p:nvPr/>
          </p:nvSpPr>
          <p:spPr>
            <a:xfrm>
              <a:off x="425427" y="999416"/>
              <a:ext cx="457200" cy="978408"/>
            </a:xfrm>
            <a:prstGeom prst="rect">
              <a:avLst/>
            </a:pr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6E418ABF-1DAB-43D8-896A-9F853AA47AEF}"/>
                </a:ext>
              </a:extLst>
            </p:cNvPr>
            <p:cNvSpPr txBox="1"/>
            <p:nvPr/>
          </p:nvSpPr>
          <p:spPr>
            <a:xfrm rot="16200000">
              <a:off x="84256" y="1257787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6</a:t>
              </a: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61C28CA0-A67A-4F2D-9984-FE60F8C66C46}"/>
              </a:ext>
            </a:extLst>
          </p:cNvPr>
          <p:cNvGrpSpPr/>
          <p:nvPr/>
        </p:nvGrpSpPr>
        <p:grpSpPr>
          <a:xfrm>
            <a:off x="-12044097" y="-37307"/>
            <a:ext cx="12482924" cy="6895307"/>
            <a:chOff x="-12129822" y="-37307"/>
            <a:chExt cx="12482924" cy="6895307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CA129AF7-A727-41DB-9B16-6E270BA5A23E}"/>
                </a:ext>
              </a:extLst>
            </p:cNvPr>
            <p:cNvSpPr/>
            <p:nvPr/>
          </p:nvSpPr>
          <p:spPr>
            <a:xfrm>
              <a:off x="-12129822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B7E10F1C-4A4A-45BB-BD87-2D86726423C0}"/>
                </a:ext>
              </a:extLst>
            </p:cNvPr>
            <p:cNvSpPr/>
            <p:nvPr/>
          </p:nvSpPr>
          <p:spPr>
            <a:xfrm>
              <a:off x="-104098" y="-4763"/>
              <a:ext cx="457200" cy="1006253"/>
            </a:xfrm>
            <a:prstGeom prst="rect">
              <a:avLst/>
            </a:prstGeom>
            <a:solidFill>
              <a:srgbClr val="FF7D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3318D224-423E-43B3-B54D-1C060BBCAEEB}"/>
                </a:ext>
              </a:extLst>
            </p:cNvPr>
            <p:cNvSpPr txBox="1"/>
            <p:nvPr/>
          </p:nvSpPr>
          <p:spPr>
            <a:xfrm rot="16200000">
              <a:off x="-445269" y="276690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7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75241F53-0124-F0FE-CF29-C0016FEAE859}"/>
              </a:ext>
            </a:extLst>
          </p:cNvPr>
          <p:cNvSpPr txBox="1"/>
          <p:nvPr/>
        </p:nvSpPr>
        <p:spPr>
          <a:xfrm>
            <a:off x="1785576" y="940645"/>
            <a:ext cx="7691038" cy="34406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6000"/>
              </a:lnSpc>
              <a:spcAft>
                <a:spcPts val="800"/>
              </a:spcAft>
            </a:pPr>
            <a:r>
              <a:rPr lang="ar-EG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User Requirements</a:t>
            </a:r>
          </a:p>
          <a:p>
            <a:pPr algn="ctr">
              <a:lnSpc>
                <a:spcPct val="106000"/>
              </a:lnSpc>
              <a:spcAft>
                <a:spcPts val="800"/>
              </a:spcAft>
            </a:pPr>
            <a:endParaRPr lang="en-US" sz="2400" b="1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06000"/>
              </a:lnSpc>
              <a:spcAft>
                <a:spcPts val="800"/>
              </a:spcAft>
            </a:pPr>
            <a:endParaRPr lang="ar-EG" sz="24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6000"/>
              </a:lnSpc>
              <a:spcAft>
                <a:spcPts val="800"/>
              </a:spcAft>
            </a:pPr>
            <a:r>
              <a:rPr lang="ar-EG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1) Parents Shall be able to make an account.</a:t>
            </a:r>
          </a:p>
          <a:p>
            <a:pPr>
              <a:lnSpc>
                <a:spcPct val="106000"/>
              </a:lnSpc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2) All users Shall be able to track his/her achievements.</a:t>
            </a:r>
          </a:p>
          <a:p>
            <a:pPr>
              <a:lnSpc>
                <a:spcPct val="106000"/>
              </a:lnSpc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3) All users Shall be able to track his/her progress of the game.</a:t>
            </a:r>
          </a:p>
          <a:p>
            <a:pPr>
              <a:lnSpc>
                <a:spcPct val="106000"/>
              </a:lnSpc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4) All users Shall be able to spend his/her points on buying games or avatars.</a:t>
            </a:r>
          </a:p>
          <a:p>
            <a:pPr>
              <a:lnSpc>
                <a:spcPct val="106000"/>
              </a:lnSpc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5) All users Shall be able to play games.</a:t>
            </a:r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0D0CB716-46D1-8917-D727-AFD5D2B357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6615" y="4310975"/>
            <a:ext cx="25400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6395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CC327164-17FF-4DE0-9E9B-F7CEF524BDCA}"/>
              </a:ext>
            </a:extLst>
          </p:cNvPr>
          <p:cNvGrpSpPr/>
          <p:nvPr/>
        </p:nvGrpSpPr>
        <p:grpSpPr>
          <a:xfrm>
            <a:off x="-290920" y="0"/>
            <a:ext cx="12482920" cy="6913626"/>
            <a:chOff x="-9296849" y="0"/>
            <a:chExt cx="12482920" cy="691362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FC2F059-8E54-4001-8796-4C372505F15C}"/>
                </a:ext>
              </a:extLst>
            </p:cNvPr>
            <p:cNvSpPr/>
            <p:nvPr/>
          </p:nvSpPr>
          <p:spPr>
            <a:xfrm>
              <a:off x="-9296849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CA5D056-97B8-4FFF-9320-5B4740BDA197}"/>
                </a:ext>
              </a:extLst>
            </p:cNvPr>
            <p:cNvSpPr/>
            <p:nvPr/>
          </p:nvSpPr>
          <p:spPr>
            <a:xfrm>
              <a:off x="2728871" y="5879592"/>
              <a:ext cx="457200" cy="978408"/>
            </a:xfrm>
            <a:prstGeom prst="rect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9ECC404-AFC9-4772-95FF-42E6C31C5C21}"/>
                </a:ext>
              </a:extLst>
            </p:cNvPr>
            <p:cNvSpPr txBox="1"/>
            <p:nvPr/>
          </p:nvSpPr>
          <p:spPr>
            <a:xfrm rot="16200000">
              <a:off x="2387700" y="6137963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1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74C7045C-B018-403C-B042-352268DD2796}"/>
              </a:ext>
            </a:extLst>
          </p:cNvPr>
          <p:cNvGrpSpPr/>
          <p:nvPr/>
        </p:nvGrpSpPr>
        <p:grpSpPr>
          <a:xfrm>
            <a:off x="-740501" y="0"/>
            <a:ext cx="12482921" cy="6858000"/>
            <a:chOff x="-9766749" y="0"/>
            <a:chExt cx="12482921" cy="6858000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006F4ED6-E10D-4D93-B4BB-A139F6FF6A4D}"/>
                </a:ext>
              </a:extLst>
            </p:cNvPr>
            <p:cNvSpPr/>
            <p:nvPr/>
          </p:nvSpPr>
          <p:spPr>
            <a:xfrm>
              <a:off x="-9766749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64F3B0A9-5B97-44E5-B826-87FFC6B06E86}"/>
                </a:ext>
              </a:extLst>
            </p:cNvPr>
            <p:cNvSpPr/>
            <p:nvPr/>
          </p:nvSpPr>
          <p:spPr>
            <a:xfrm>
              <a:off x="2258972" y="4908828"/>
              <a:ext cx="457200" cy="978408"/>
            </a:xfrm>
            <a:prstGeom prst="rect">
              <a:avLst/>
            </a:prstGeom>
            <a:solidFill>
              <a:srgbClr val="52CB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74A29A0-C51F-430C-8EAF-CE441CA1DC52}"/>
                </a:ext>
              </a:extLst>
            </p:cNvPr>
            <p:cNvSpPr txBox="1"/>
            <p:nvPr/>
          </p:nvSpPr>
          <p:spPr>
            <a:xfrm rot="16200000">
              <a:off x="1917801" y="5167199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2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A1185BD-102B-4BF1-A55F-DE7989A6BA57}"/>
              </a:ext>
            </a:extLst>
          </p:cNvPr>
          <p:cNvGrpSpPr/>
          <p:nvPr/>
        </p:nvGrpSpPr>
        <p:grpSpPr>
          <a:xfrm>
            <a:off x="-1193763" y="0"/>
            <a:ext cx="12482922" cy="6858000"/>
            <a:chOff x="-10231068" y="0"/>
            <a:chExt cx="12482922" cy="6858000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0216CD6F-2374-4872-86F3-92F01698A734}"/>
                </a:ext>
              </a:extLst>
            </p:cNvPr>
            <p:cNvSpPr/>
            <p:nvPr/>
          </p:nvSpPr>
          <p:spPr>
            <a:xfrm>
              <a:off x="-10231068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F40471C5-12F5-4387-8B17-1290DAFA918E}"/>
                </a:ext>
              </a:extLst>
            </p:cNvPr>
            <p:cNvSpPr/>
            <p:nvPr/>
          </p:nvSpPr>
          <p:spPr>
            <a:xfrm>
              <a:off x="1794654" y="3938363"/>
              <a:ext cx="457200" cy="978408"/>
            </a:xfrm>
            <a:prstGeom prst="rect">
              <a:avLst/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27D3C9FF-E96B-471A-893D-2AAAFA07FC3F}"/>
                </a:ext>
              </a:extLst>
            </p:cNvPr>
            <p:cNvSpPr txBox="1"/>
            <p:nvPr/>
          </p:nvSpPr>
          <p:spPr>
            <a:xfrm rot="16200000">
              <a:off x="1453483" y="4196734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3</a:t>
              </a: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6471EBC4-87A6-491F-9577-5FE2AC99B8AB}"/>
              </a:ext>
            </a:extLst>
          </p:cNvPr>
          <p:cNvGrpSpPr/>
          <p:nvPr/>
        </p:nvGrpSpPr>
        <p:grpSpPr>
          <a:xfrm>
            <a:off x="-1646266" y="0"/>
            <a:ext cx="12482923" cy="6858000"/>
            <a:chOff x="-10684854" y="0"/>
            <a:chExt cx="12482923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A5855400-E72A-4996-AD04-1CE953706F4D}"/>
                </a:ext>
              </a:extLst>
            </p:cNvPr>
            <p:cNvSpPr/>
            <p:nvPr/>
          </p:nvSpPr>
          <p:spPr>
            <a:xfrm>
              <a:off x="-10684854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1552E5B3-117B-4ECF-B808-BD4F048FA23D}"/>
                </a:ext>
              </a:extLst>
            </p:cNvPr>
            <p:cNvSpPr/>
            <p:nvPr/>
          </p:nvSpPr>
          <p:spPr>
            <a:xfrm>
              <a:off x="1340869" y="2959674"/>
              <a:ext cx="457200" cy="978408"/>
            </a:xfrm>
            <a:prstGeom prst="rect">
              <a:avLst/>
            </a:pr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4541429-1ECE-4BE3-AE5C-D8D3203D9F21}"/>
                </a:ext>
              </a:extLst>
            </p:cNvPr>
            <p:cNvSpPr txBox="1"/>
            <p:nvPr/>
          </p:nvSpPr>
          <p:spPr>
            <a:xfrm rot="16200000">
              <a:off x="999698" y="3218045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4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213DEA38-B2EA-48AA-ABD7-8C8B9BFA77E8}"/>
              </a:ext>
            </a:extLst>
          </p:cNvPr>
          <p:cNvGrpSpPr/>
          <p:nvPr/>
        </p:nvGrpSpPr>
        <p:grpSpPr>
          <a:xfrm>
            <a:off x="-2091406" y="0"/>
            <a:ext cx="12482923" cy="6858000"/>
            <a:chOff x="-11138114" y="0"/>
            <a:chExt cx="12482923" cy="6858000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BEA7FB13-F899-4788-8132-1C0AE0F81BD2}"/>
                </a:ext>
              </a:extLst>
            </p:cNvPr>
            <p:cNvSpPr/>
            <p:nvPr/>
          </p:nvSpPr>
          <p:spPr>
            <a:xfrm>
              <a:off x="-11138114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3214D61A-32CC-425F-B83D-9B69CCA47932}"/>
                </a:ext>
              </a:extLst>
            </p:cNvPr>
            <p:cNvSpPr/>
            <p:nvPr/>
          </p:nvSpPr>
          <p:spPr>
            <a:xfrm>
              <a:off x="887609" y="1978585"/>
              <a:ext cx="457200" cy="978408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99D26AEB-DEDC-41F2-8B5D-F8C7A74481C7}"/>
                </a:ext>
              </a:extLst>
            </p:cNvPr>
            <p:cNvSpPr txBox="1"/>
            <p:nvPr/>
          </p:nvSpPr>
          <p:spPr>
            <a:xfrm rot="16200000">
              <a:off x="546438" y="2236956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5</a:t>
              </a: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F7527016-E1C1-4832-8463-E3E4C23282EA}"/>
              </a:ext>
            </a:extLst>
          </p:cNvPr>
          <p:cNvGrpSpPr/>
          <p:nvPr/>
        </p:nvGrpSpPr>
        <p:grpSpPr>
          <a:xfrm>
            <a:off x="-2544668" y="0"/>
            <a:ext cx="12482924" cy="6858000"/>
            <a:chOff x="-11600297" y="0"/>
            <a:chExt cx="12482924" cy="6858000"/>
          </a:xfrm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A3725B73-D5E5-49E8-A59B-E16C8EEE661F}"/>
                </a:ext>
              </a:extLst>
            </p:cNvPr>
            <p:cNvSpPr/>
            <p:nvPr/>
          </p:nvSpPr>
          <p:spPr>
            <a:xfrm>
              <a:off x="-11600297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96507476-024D-4BC3-AF72-FEC25A7DB3A4}"/>
                </a:ext>
              </a:extLst>
            </p:cNvPr>
            <p:cNvSpPr/>
            <p:nvPr/>
          </p:nvSpPr>
          <p:spPr>
            <a:xfrm>
              <a:off x="425427" y="999416"/>
              <a:ext cx="457200" cy="978408"/>
            </a:xfrm>
            <a:prstGeom prst="rect">
              <a:avLst/>
            </a:pr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6E418ABF-1DAB-43D8-896A-9F853AA47AEF}"/>
                </a:ext>
              </a:extLst>
            </p:cNvPr>
            <p:cNvSpPr txBox="1"/>
            <p:nvPr/>
          </p:nvSpPr>
          <p:spPr>
            <a:xfrm rot="16200000">
              <a:off x="84256" y="1257787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6</a:t>
              </a: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94F50BEE-679D-4530-A5E8-532A1ECED0AD}"/>
              </a:ext>
            </a:extLst>
          </p:cNvPr>
          <p:cNvSpPr txBox="1"/>
          <p:nvPr/>
        </p:nvSpPr>
        <p:spPr>
          <a:xfrm>
            <a:off x="2806801" y="311453"/>
            <a:ext cx="48366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00A0A8"/>
                </a:solidFill>
                <a:latin typeface="Tw Cen MT" panose="020B0602020104020603" pitchFamily="34" charset="0"/>
              </a:rPr>
              <a:t>Use case diagram</a:t>
            </a: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61C28CA0-A67A-4F2D-9984-FE60F8C66C46}"/>
              </a:ext>
            </a:extLst>
          </p:cNvPr>
          <p:cNvGrpSpPr/>
          <p:nvPr/>
        </p:nvGrpSpPr>
        <p:grpSpPr>
          <a:xfrm>
            <a:off x="-11774019" y="-37307"/>
            <a:ext cx="12482924" cy="6895307"/>
            <a:chOff x="-12129822" y="-37307"/>
            <a:chExt cx="12482924" cy="6895307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CA129AF7-A727-41DB-9B16-6E270BA5A23E}"/>
                </a:ext>
              </a:extLst>
            </p:cNvPr>
            <p:cNvSpPr/>
            <p:nvPr/>
          </p:nvSpPr>
          <p:spPr>
            <a:xfrm>
              <a:off x="-12129822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B7E10F1C-4A4A-45BB-BD87-2D86726423C0}"/>
                </a:ext>
              </a:extLst>
            </p:cNvPr>
            <p:cNvSpPr/>
            <p:nvPr/>
          </p:nvSpPr>
          <p:spPr>
            <a:xfrm>
              <a:off x="-104098" y="-4763"/>
              <a:ext cx="457200" cy="1006253"/>
            </a:xfrm>
            <a:prstGeom prst="rect">
              <a:avLst/>
            </a:prstGeom>
            <a:solidFill>
              <a:srgbClr val="FF7D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3318D224-423E-43B3-B54D-1C060BBCAEEB}"/>
                </a:ext>
              </a:extLst>
            </p:cNvPr>
            <p:cNvSpPr txBox="1"/>
            <p:nvPr/>
          </p:nvSpPr>
          <p:spPr>
            <a:xfrm rot="16200000">
              <a:off x="-445269" y="276690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7</a:t>
              </a:r>
            </a:p>
          </p:txBody>
        </p:sp>
      </p:grpSp>
      <p:pic>
        <p:nvPicPr>
          <p:cNvPr id="2" name="Picture 1" descr="Diagram">
            <a:extLst>
              <a:ext uri="{FF2B5EF4-FFF2-40B4-BE49-F238E27FC236}">
                <a16:creationId xmlns:a16="http://schemas.microsoft.com/office/drawing/2014/main" id="{F182382F-4C7B-D91E-ACF7-FF7057A029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0338" y="1052353"/>
            <a:ext cx="4509622" cy="543105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456181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1" name="Group 130">
            <a:extLst>
              <a:ext uri="{FF2B5EF4-FFF2-40B4-BE49-F238E27FC236}">
                <a16:creationId xmlns:a16="http://schemas.microsoft.com/office/drawing/2014/main" id="{EE1A7734-2220-3032-4ED6-35C9E272312C}"/>
              </a:ext>
            </a:extLst>
          </p:cNvPr>
          <p:cNvGrpSpPr/>
          <p:nvPr/>
        </p:nvGrpSpPr>
        <p:grpSpPr>
          <a:xfrm>
            <a:off x="-290920" y="0"/>
            <a:ext cx="12482920" cy="6913626"/>
            <a:chOff x="-9296849" y="0"/>
            <a:chExt cx="12482920" cy="6913626"/>
          </a:xfrm>
        </p:grpSpPr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B28D8FB4-70B7-14D1-D6F6-E94E95925012}"/>
                </a:ext>
              </a:extLst>
            </p:cNvPr>
            <p:cNvSpPr/>
            <p:nvPr/>
          </p:nvSpPr>
          <p:spPr>
            <a:xfrm>
              <a:off x="-9296849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04641F14-1506-BB14-4529-B09AA994EAB3}"/>
                </a:ext>
              </a:extLst>
            </p:cNvPr>
            <p:cNvSpPr/>
            <p:nvPr/>
          </p:nvSpPr>
          <p:spPr>
            <a:xfrm>
              <a:off x="2728871" y="5879592"/>
              <a:ext cx="457200" cy="978408"/>
            </a:xfrm>
            <a:prstGeom prst="rect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4B8B1A78-E4ED-BEDF-1C9A-1D3820EB867D}"/>
                </a:ext>
              </a:extLst>
            </p:cNvPr>
            <p:cNvSpPr txBox="1"/>
            <p:nvPr/>
          </p:nvSpPr>
          <p:spPr>
            <a:xfrm rot="16200000">
              <a:off x="2387700" y="6137963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1</a:t>
              </a:r>
            </a:p>
          </p:txBody>
        </p: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09BADCF5-FB88-F1C9-FFD7-2654034587C0}"/>
              </a:ext>
            </a:extLst>
          </p:cNvPr>
          <p:cNvGrpSpPr/>
          <p:nvPr/>
        </p:nvGrpSpPr>
        <p:grpSpPr>
          <a:xfrm>
            <a:off x="-740501" y="0"/>
            <a:ext cx="12482921" cy="6858000"/>
            <a:chOff x="-9766749" y="0"/>
            <a:chExt cx="12482921" cy="6858000"/>
          </a:xfrm>
        </p:grpSpPr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A9E23C9D-3BF0-6CF3-F412-B5AE11C77B46}"/>
                </a:ext>
              </a:extLst>
            </p:cNvPr>
            <p:cNvSpPr/>
            <p:nvPr/>
          </p:nvSpPr>
          <p:spPr>
            <a:xfrm>
              <a:off x="-9766749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C144EAB6-A1DD-EF44-3241-88C8E517F5A6}"/>
                </a:ext>
              </a:extLst>
            </p:cNvPr>
            <p:cNvSpPr/>
            <p:nvPr/>
          </p:nvSpPr>
          <p:spPr>
            <a:xfrm>
              <a:off x="2258972" y="4908828"/>
              <a:ext cx="457200" cy="978408"/>
            </a:xfrm>
            <a:prstGeom prst="rect">
              <a:avLst/>
            </a:prstGeom>
            <a:solidFill>
              <a:srgbClr val="52CB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EE10A86F-DF4D-1EC2-981E-74C9F15B5306}"/>
                </a:ext>
              </a:extLst>
            </p:cNvPr>
            <p:cNvSpPr txBox="1"/>
            <p:nvPr/>
          </p:nvSpPr>
          <p:spPr>
            <a:xfrm rot="16200000">
              <a:off x="1917801" y="5167199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2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A1185BD-102B-4BF1-A55F-DE7989A6BA57}"/>
              </a:ext>
            </a:extLst>
          </p:cNvPr>
          <p:cNvGrpSpPr/>
          <p:nvPr/>
        </p:nvGrpSpPr>
        <p:grpSpPr>
          <a:xfrm>
            <a:off x="-1193763" y="0"/>
            <a:ext cx="12482922" cy="6858000"/>
            <a:chOff x="-10231068" y="0"/>
            <a:chExt cx="12482922" cy="6858000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0216CD6F-2374-4872-86F3-92F01698A734}"/>
                </a:ext>
              </a:extLst>
            </p:cNvPr>
            <p:cNvSpPr/>
            <p:nvPr/>
          </p:nvSpPr>
          <p:spPr>
            <a:xfrm>
              <a:off x="-10231068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F40471C5-12F5-4387-8B17-1290DAFA918E}"/>
                </a:ext>
              </a:extLst>
            </p:cNvPr>
            <p:cNvSpPr/>
            <p:nvPr/>
          </p:nvSpPr>
          <p:spPr>
            <a:xfrm>
              <a:off x="1794654" y="3938363"/>
              <a:ext cx="457200" cy="978408"/>
            </a:xfrm>
            <a:prstGeom prst="rect">
              <a:avLst/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27D3C9FF-E96B-471A-893D-2AAAFA07FC3F}"/>
                </a:ext>
              </a:extLst>
            </p:cNvPr>
            <p:cNvSpPr txBox="1"/>
            <p:nvPr/>
          </p:nvSpPr>
          <p:spPr>
            <a:xfrm rot="16200000">
              <a:off x="1453483" y="4196734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3</a:t>
              </a: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6471EBC4-87A6-491F-9577-5FE2AC99B8AB}"/>
              </a:ext>
            </a:extLst>
          </p:cNvPr>
          <p:cNvGrpSpPr/>
          <p:nvPr/>
        </p:nvGrpSpPr>
        <p:grpSpPr>
          <a:xfrm>
            <a:off x="-1646266" y="0"/>
            <a:ext cx="12482923" cy="6858000"/>
            <a:chOff x="-10684854" y="0"/>
            <a:chExt cx="12482923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A5855400-E72A-4996-AD04-1CE953706F4D}"/>
                </a:ext>
              </a:extLst>
            </p:cNvPr>
            <p:cNvSpPr/>
            <p:nvPr/>
          </p:nvSpPr>
          <p:spPr>
            <a:xfrm>
              <a:off x="-10684854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1552E5B3-117B-4ECF-B808-BD4F048FA23D}"/>
                </a:ext>
              </a:extLst>
            </p:cNvPr>
            <p:cNvSpPr/>
            <p:nvPr/>
          </p:nvSpPr>
          <p:spPr>
            <a:xfrm>
              <a:off x="1340869" y="2959674"/>
              <a:ext cx="457200" cy="978408"/>
            </a:xfrm>
            <a:prstGeom prst="rect">
              <a:avLst/>
            </a:pr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4541429-1ECE-4BE3-AE5C-D8D3203D9F21}"/>
                </a:ext>
              </a:extLst>
            </p:cNvPr>
            <p:cNvSpPr txBox="1"/>
            <p:nvPr/>
          </p:nvSpPr>
          <p:spPr>
            <a:xfrm rot="16200000">
              <a:off x="999698" y="3218045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4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213DEA38-B2EA-48AA-ABD7-8C8B9BFA77E8}"/>
              </a:ext>
            </a:extLst>
          </p:cNvPr>
          <p:cNvGrpSpPr/>
          <p:nvPr/>
        </p:nvGrpSpPr>
        <p:grpSpPr>
          <a:xfrm>
            <a:off x="-2091406" y="0"/>
            <a:ext cx="12482923" cy="6858000"/>
            <a:chOff x="-11138114" y="0"/>
            <a:chExt cx="12482923" cy="6858000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BEA7FB13-F899-4788-8132-1C0AE0F81BD2}"/>
                </a:ext>
              </a:extLst>
            </p:cNvPr>
            <p:cNvSpPr/>
            <p:nvPr/>
          </p:nvSpPr>
          <p:spPr>
            <a:xfrm>
              <a:off x="-11138114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3214D61A-32CC-425F-B83D-9B69CCA47932}"/>
                </a:ext>
              </a:extLst>
            </p:cNvPr>
            <p:cNvSpPr/>
            <p:nvPr/>
          </p:nvSpPr>
          <p:spPr>
            <a:xfrm>
              <a:off x="887609" y="1978585"/>
              <a:ext cx="457200" cy="978408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99D26AEB-DEDC-41F2-8B5D-F8C7A74481C7}"/>
                </a:ext>
              </a:extLst>
            </p:cNvPr>
            <p:cNvSpPr txBox="1"/>
            <p:nvPr/>
          </p:nvSpPr>
          <p:spPr>
            <a:xfrm rot="16200000">
              <a:off x="546438" y="2236956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5</a:t>
              </a: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F7527016-E1C1-4832-8463-E3E4C23282EA}"/>
              </a:ext>
            </a:extLst>
          </p:cNvPr>
          <p:cNvGrpSpPr/>
          <p:nvPr/>
        </p:nvGrpSpPr>
        <p:grpSpPr>
          <a:xfrm>
            <a:off x="-2544668" y="0"/>
            <a:ext cx="12482924" cy="6858000"/>
            <a:chOff x="-11600297" y="0"/>
            <a:chExt cx="12482924" cy="6858000"/>
          </a:xfrm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A3725B73-D5E5-49E8-A59B-E16C8EEE661F}"/>
                </a:ext>
              </a:extLst>
            </p:cNvPr>
            <p:cNvSpPr/>
            <p:nvPr/>
          </p:nvSpPr>
          <p:spPr>
            <a:xfrm>
              <a:off x="-11600297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96507476-024D-4BC3-AF72-FEC25A7DB3A4}"/>
                </a:ext>
              </a:extLst>
            </p:cNvPr>
            <p:cNvSpPr/>
            <p:nvPr/>
          </p:nvSpPr>
          <p:spPr>
            <a:xfrm>
              <a:off x="425427" y="999416"/>
              <a:ext cx="457200" cy="978408"/>
            </a:xfrm>
            <a:prstGeom prst="rect">
              <a:avLst/>
            </a:pr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6E418ABF-1DAB-43D8-896A-9F853AA47AEF}"/>
                </a:ext>
              </a:extLst>
            </p:cNvPr>
            <p:cNvSpPr txBox="1"/>
            <p:nvPr/>
          </p:nvSpPr>
          <p:spPr>
            <a:xfrm rot="16200000">
              <a:off x="84256" y="1257787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6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997331DB-A6A1-3C92-855A-694D508AE00C}"/>
              </a:ext>
            </a:extLst>
          </p:cNvPr>
          <p:cNvGrpSpPr/>
          <p:nvPr/>
        </p:nvGrpSpPr>
        <p:grpSpPr>
          <a:xfrm>
            <a:off x="-2990502" y="-37704"/>
            <a:ext cx="12482924" cy="6895307"/>
            <a:chOff x="-12129822" y="-37307"/>
            <a:chExt cx="12482924" cy="6895307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ADC6368D-6B3F-BAB3-3B71-D4F736C98961}"/>
                </a:ext>
              </a:extLst>
            </p:cNvPr>
            <p:cNvSpPr/>
            <p:nvPr/>
          </p:nvSpPr>
          <p:spPr>
            <a:xfrm>
              <a:off x="-12129822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5E5C3554-A046-9E32-CBE8-9C793EA18BE5}"/>
                </a:ext>
              </a:extLst>
            </p:cNvPr>
            <p:cNvSpPr/>
            <p:nvPr/>
          </p:nvSpPr>
          <p:spPr>
            <a:xfrm>
              <a:off x="-104098" y="-4763"/>
              <a:ext cx="457200" cy="1006253"/>
            </a:xfrm>
            <a:prstGeom prst="rect">
              <a:avLst/>
            </a:prstGeom>
            <a:solidFill>
              <a:srgbClr val="FF7D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A85134D0-17C2-64C0-7821-50F1B4376F49}"/>
                </a:ext>
              </a:extLst>
            </p:cNvPr>
            <p:cNvSpPr txBox="1"/>
            <p:nvPr/>
          </p:nvSpPr>
          <p:spPr>
            <a:xfrm rot="16200000">
              <a:off x="-445269" y="276690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7</a:t>
              </a:r>
            </a:p>
          </p:txBody>
        </p: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78B2AB10-6C53-CFD7-A4AD-E974F86D3DC7}"/>
              </a:ext>
            </a:extLst>
          </p:cNvPr>
          <p:cNvSpPr txBox="1"/>
          <p:nvPr/>
        </p:nvSpPr>
        <p:spPr>
          <a:xfrm>
            <a:off x="2253744" y="434459"/>
            <a:ext cx="48366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FF7D8B"/>
                </a:solidFill>
                <a:latin typeface="Tw Cen MT" panose="020B0602020104020603" pitchFamily="34" charset="0"/>
              </a:rPr>
              <a:t>Class diagram</a:t>
            </a:r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B17892ED-2707-2E18-88AC-3CD5CCB78C25}"/>
              </a:ext>
            </a:extLst>
          </p:cNvPr>
          <p:cNvGrpSpPr/>
          <p:nvPr/>
        </p:nvGrpSpPr>
        <p:grpSpPr>
          <a:xfrm>
            <a:off x="-15458145" y="28437"/>
            <a:ext cx="12482920" cy="6913626"/>
            <a:chOff x="-9296849" y="0"/>
            <a:chExt cx="12482920" cy="6913626"/>
          </a:xfrm>
        </p:grpSpPr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CC0EE952-A730-8AF0-EDE1-8FB10A0D301B}"/>
                </a:ext>
              </a:extLst>
            </p:cNvPr>
            <p:cNvSpPr/>
            <p:nvPr/>
          </p:nvSpPr>
          <p:spPr>
            <a:xfrm>
              <a:off x="-9296849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54E66AB9-6207-A3A5-B112-3DE2A5504A3E}"/>
                </a:ext>
              </a:extLst>
            </p:cNvPr>
            <p:cNvSpPr/>
            <p:nvPr/>
          </p:nvSpPr>
          <p:spPr>
            <a:xfrm>
              <a:off x="2728871" y="5879592"/>
              <a:ext cx="457200" cy="978408"/>
            </a:xfrm>
            <a:prstGeom prst="rect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0623086E-1154-5AB7-7C5F-5DAE4608CE55}"/>
                </a:ext>
              </a:extLst>
            </p:cNvPr>
            <p:cNvSpPr txBox="1"/>
            <p:nvPr/>
          </p:nvSpPr>
          <p:spPr>
            <a:xfrm rot="16200000">
              <a:off x="2387700" y="6137963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8</a:t>
              </a:r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9BF923F4-88C7-7932-A5E1-17DAA19194B4}"/>
              </a:ext>
            </a:extLst>
          </p:cNvPr>
          <p:cNvGrpSpPr/>
          <p:nvPr/>
        </p:nvGrpSpPr>
        <p:grpSpPr>
          <a:xfrm>
            <a:off x="-15911378" y="28437"/>
            <a:ext cx="12482921" cy="6858000"/>
            <a:chOff x="-9766749" y="0"/>
            <a:chExt cx="12482921" cy="6858000"/>
          </a:xfrm>
        </p:grpSpPr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CF4772AF-29FC-8666-4C28-A046A457A810}"/>
                </a:ext>
              </a:extLst>
            </p:cNvPr>
            <p:cNvSpPr/>
            <p:nvPr/>
          </p:nvSpPr>
          <p:spPr>
            <a:xfrm>
              <a:off x="-9766749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5412B074-5609-008B-C919-43F83D36FCC6}"/>
                </a:ext>
              </a:extLst>
            </p:cNvPr>
            <p:cNvSpPr/>
            <p:nvPr/>
          </p:nvSpPr>
          <p:spPr>
            <a:xfrm>
              <a:off x="2258972" y="4908828"/>
              <a:ext cx="457200" cy="978408"/>
            </a:xfrm>
            <a:prstGeom prst="rect">
              <a:avLst/>
            </a:prstGeom>
            <a:solidFill>
              <a:srgbClr val="52CB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1EACC98D-6B2F-F567-239E-679F43B98E7F}"/>
                </a:ext>
              </a:extLst>
            </p:cNvPr>
            <p:cNvSpPr txBox="1"/>
            <p:nvPr/>
          </p:nvSpPr>
          <p:spPr>
            <a:xfrm rot="16200000">
              <a:off x="1917801" y="5167199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9</a:t>
              </a:r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7297BAE0-F5D3-0954-DACA-CB2565413979}"/>
              </a:ext>
            </a:extLst>
          </p:cNvPr>
          <p:cNvGrpSpPr/>
          <p:nvPr/>
        </p:nvGrpSpPr>
        <p:grpSpPr>
          <a:xfrm>
            <a:off x="-16375697" y="28437"/>
            <a:ext cx="12482922" cy="6858000"/>
            <a:chOff x="-10231068" y="0"/>
            <a:chExt cx="12482922" cy="6858000"/>
          </a:xfrm>
        </p:grpSpPr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3C6292AD-69EF-B23E-4C29-9816492A2324}"/>
                </a:ext>
              </a:extLst>
            </p:cNvPr>
            <p:cNvSpPr/>
            <p:nvPr/>
          </p:nvSpPr>
          <p:spPr>
            <a:xfrm>
              <a:off x="-10231068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8D029943-A5D6-B084-C6A9-131E8F863C18}"/>
                </a:ext>
              </a:extLst>
            </p:cNvPr>
            <p:cNvSpPr/>
            <p:nvPr/>
          </p:nvSpPr>
          <p:spPr>
            <a:xfrm>
              <a:off x="1794654" y="3938363"/>
              <a:ext cx="457200" cy="978408"/>
            </a:xfrm>
            <a:prstGeom prst="rect">
              <a:avLst/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5A62230B-27F1-3D2F-1449-84F997FECD24}"/>
                </a:ext>
              </a:extLst>
            </p:cNvPr>
            <p:cNvSpPr txBox="1"/>
            <p:nvPr/>
          </p:nvSpPr>
          <p:spPr>
            <a:xfrm rot="16200000">
              <a:off x="1434830" y="4178081"/>
              <a:ext cx="112696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10</a:t>
              </a:r>
            </a:p>
          </p:txBody>
        </p: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270F919B-BBC1-F7FF-CC29-A355CEF5F42B}"/>
              </a:ext>
            </a:extLst>
          </p:cNvPr>
          <p:cNvGrpSpPr/>
          <p:nvPr/>
        </p:nvGrpSpPr>
        <p:grpSpPr>
          <a:xfrm>
            <a:off x="-16826303" y="28437"/>
            <a:ext cx="12482923" cy="6858000"/>
            <a:chOff x="-10684854" y="0"/>
            <a:chExt cx="12482923" cy="6858000"/>
          </a:xfrm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1BF0C497-8E36-E280-9EBA-3D12B6E9CABA}"/>
                </a:ext>
              </a:extLst>
            </p:cNvPr>
            <p:cNvSpPr/>
            <p:nvPr/>
          </p:nvSpPr>
          <p:spPr>
            <a:xfrm>
              <a:off x="-10684854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68EEB4EF-F1F3-5D26-AF28-3BD7F419AA3F}"/>
                </a:ext>
              </a:extLst>
            </p:cNvPr>
            <p:cNvSpPr/>
            <p:nvPr/>
          </p:nvSpPr>
          <p:spPr>
            <a:xfrm>
              <a:off x="1340869" y="2959674"/>
              <a:ext cx="457200" cy="978408"/>
            </a:xfrm>
            <a:prstGeom prst="rect">
              <a:avLst/>
            </a:pr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80BBC98C-F5EE-5399-5F47-D28D922B8D03}"/>
                </a:ext>
              </a:extLst>
            </p:cNvPr>
            <p:cNvSpPr txBox="1"/>
            <p:nvPr/>
          </p:nvSpPr>
          <p:spPr>
            <a:xfrm rot="16200000">
              <a:off x="999698" y="3218045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11</a:t>
              </a:r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DFD54770-E64A-596D-CF8C-6EBA45466EAC}"/>
              </a:ext>
            </a:extLst>
          </p:cNvPr>
          <p:cNvGrpSpPr/>
          <p:nvPr/>
        </p:nvGrpSpPr>
        <p:grpSpPr>
          <a:xfrm>
            <a:off x="-17278389" y="28437"/>
            <a:ext cx="12482923" cy="6858000"/>
            <a:chOff x="-11138114" y="0"/>
            <a:chExt cx="12482923" cy="6858000"/>
          </a:xfrm>
        </p:grpSpPr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EBC4CA88-D23B-9D10-751D-E4F7C0C77094}"/>
                </a:ext>
              </a:extLst>
            </p:cNvPr>
            <p:cNvSpPr/>
            <p:nvPr/>
          </p:nvSpPr>
          <p:spPr>
            <a:xfrm>
              <a:off x="-11138114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0CC2CA5F-C748-4A5F-7CB1-B077CA66B0D3}"/>
                </a:ext>
              </a:extLst>
            </p:cNvPr>
            <p:cNvSpPr/>
            <p:nvPr/>
          </p:nvSpPr>
          <p:spPr>
            <a:xfrm>
              <a:off x="887609" y="1978585"/>
              <a:ext cx="457200" cy="978408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B2CB85BD-1612-3948-DF40-58DB4EB8849B}"/>
                </a:ext>
              </a:extLst>
            </p:cNvPr>
            <p:cNvSpPr txBox="1"/>
            <p:nvPr/>
          </p:nvSpPr>
          <p:spPr>
            <a:xfrm rot="16200000">
              <a:off x="546438" y="2236956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12</a:t>
              </a:r>
            </a:p>
          </p:txBody>
        </p: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42EBD560-D89B-3F49-ABDA-7477F4DC2767}"/>
              </a:ext>
            </a:extLst>
          </p:cNvPr>
          <p:cNvGrpSpPr/>
          <p:nvPr/>
        </p:nvGrpSpPr>
        <p:grpSpPr>
          <a:xfrm>
            <a:off x="-17740572" y="28437"/>
            <a:ext cx="12482924" cy="6858000"/>
            <a:chOff x="-11600297" y="0"/>
            <a:chExt cx="12482924" cy="6858000"/>
          </a:xfrm>
        </p:grpSpPr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848FE39A-364B-DD9C-FB9F-E72EFFD2094E}"/>
                </a:ext>
              </a:extLst>
            </p:cNvPr>
            <p:cNvSpPr/>
            <p:nvPr/>
          </p:nvSpPr>
          <p:spPr>
            <a:xfrm>
              <a:off x="-11600297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89BDB379-280D-6593-7FE3-8F9BF2908295}"/>
                </a:ext>
              </a:extLst>
            </p:cNvPr>
            <p:cNvSpPr/>
            <p:nvPr/>
          </p:nvSpPr>
          <p:spPr>
            <a:xfrm>
              <a:off x="425427" y="999416"/>
              <a:ext cx="457200" cy="978408"/>
            </a:xfrm>
            <a:prstGeom prst="rect">
              <a:avLst/>
            </a:pr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35E9D04A-0654-5533-AAFF-3AE206C92190}"/>
                </a:ext>
              </a:extLst>
            </p:cNvPr>
            <p:cNvSpPr txBox="1"/>
            <p:nvPr/>
          </p:nvSpPr>
          <p:spPr>
            <a:xfrm rot="16200000">
              <a:off x="84256" y="1257787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13</a:t>
              </a:r>
            </a:p>
          </p:txBody>
        </p: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0892A3B5-AAB2-7BAB-8145-DE52FD5A139D}"/>
              </a:ext>
            </a:extLst>
          </p:cNvPr>
          <p:cNvGrpSpPr/>
          <p:nvPr/>
        </p:nvGrpSpPr>
        <p:grpSpPr>
          <a:xfrm>
            <a:off x="-18193897" y="-8870"/>
            <a:ext cx="12482924" cy="6895307"/>
            <a:chOff x="-12129822" y="-37307"/>
            <a:chExt cx="12482924" cy="6895307"/>
          </a:xfrm>
        </p:grpSpPr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9CF34287-EE58-DD56-2459-FCC23BD6CA5E}"/>
                </a:ext>
              </a:extLst>
            </p:cNvPr>
            <p:cNvSpPr/>
            <p:nvPr/>
          </p:nvSpPr>
          <p:spPr>
            <a:xfrm>
              <a:off x="-12129822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993762E6-A5E5-0E4B-2C37-1D6C1D0083C0}"/>
                </a:ext>
              </a:extLst>
            </p:cNvPr>
            <p:cNvSpPr/>
            <p:nvPr/>
          </p:nvSpPr>
          <p:spPr>
            <a:xfrm>
              <a:off x="-104098" y="-4763"/>
              <a:ext cx="457200" cy="1006253"/>
            </a:xfrm>
            <a:prstGeom prst="rect">
              <a:avLst/>
            </a:prstGeom>
            <a:solidFill>
              <a:srgbClr val="FF7D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BC485E96-83F8-7165-0F77-88610B82F6BA}"/>
                </a:ext>
              </a:extLst>
            </p:cNvPr>
            <p:cNvSpPr txBox="1"/>
            <p:nvPr/>
          </p:nvSpPr>
          <p:spPr>
            <a:xfrm rot="16200000">
              <a:off x="-445269" y="276690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14</a:t>
              </a:r>
            </a:p>
          </p:txBody>
        </p:sp>
      </p:grpSp>
      <p:pic>
        <p:nvPicPr>
          <p:cNvPr id="4" name="Picture 3" descr="Timeline&#10;&#10;Description automatically generated">
            <a:extLst>
              <a:ext uri="{FF2B5EF4-FFF2-40B4-BE49-F238E27FC236}">
                <a16:creationId xmlns:a16="http://schemas.microsoft.com/office/drawing/2014/main" id="{77F19D3E-6005-54D1-F0A4-3036589307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2004" y="1198690"/>
            <a:ext cx="5011784" cy="535035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362711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683</TotalTime>
  <Words>704</Words>
  <Application>Microsoft Office PowerPoint</Application>
  <PresentationFormat>Widescreen</PresentationFormat>
  <Paragraphs>191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Arial</vt:lpstr>
      <vt:lpstr>Calibri</vt:lpstr>
      <vt:lpstr>Calibri Light</vt:lpstr>
      <vt:lpstr>Gill Sans</vt:lpstr>
      <vt:lpstr>inherit</vt:lpstr>
      <vt:lpstr>Symbol</vt:lpstr>
      <vt:lpstr>Tw Cen MT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Mr. Zaman</dc:creator>
  <cp:lastModifiedBy>andria salah</cp:lastModifiedBy>
  <cp:revision>15</cp:revision>
  <dcterms:created xsi:type="dcterms:W3CDTF">2020-09-29T10:58:38Z</dcterms:created>
  <dcterms:modified xsi:type="dcterms:W3CDTF">2022-12-07T14:21:29Z</dcterms:modified>
</cp:coreProperties>
</file>